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0" r:id="rId6"/>
    <p:sldMasterId id="214748367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</p:sldIdLst>
  <p:sldSz cy="6858000" cx="9144000"/>
  <p:notesSz cx="6889750" cy="10018700"/>
  <p:embeddedFontLst>
    <p:embeddedFont>
      <p:font typeface="Century Gothic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5" roundtripDataSignature="AMtx7mgNqrFqqJAprzisW7T2e17cUlvJ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0CB9F26-7959-4254-B905-0466E88A2D07}">
  <a:tblStyle styleId="{40CB9F26-7959-4254-B905-0466E88A2D0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20" Type="http://schemas.openxmlformats.org/officeDocument/2006/relationships/slide" Target="slides/slide12.xml"/><Relationship Id="rId42" Type="http://schemas.openxmlformats.org/officeDocument/2006/relationships/font" Target="fonts/CenturyGothic-bold.fntdata"/><Relationship Id="rId41" Type="http://schemas.openxmlformats.org/officeDocument/2006/relationships/font" Target="fonts/CenturyGothic-regular.fntdata"/><Relationship Id="rId22" Type="http://schemas.openxmlformats.org/officeDocument/2006/relationships/slide" Target="slides/slide14.xml"/><Relationship Id="rId44" Type="http://schemas.openxmlformats.org/officeDocument/2006/relationships/font" Target="fonts/CenturyGothic-boldItalic.fntdata"/><Relationship Id="rId21" Type="http://schemas.openxmlformats.org/officeDocument/2006/relationships/slide" Target="slides/slide13.xml"/><Relationship Id="rId43" Type="http://schemas.openxmlformats.org/officeDocument/2006/relationships/font" Target="fonts/CenturyGothic-italic.fntdata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45" Type="http://customschemas.google.com/relationships/presentationmetadata" Target="meta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slide" Target="slides/slide2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slide" Target="slides/slide27.xml"/><Relationship Id="rId12" Type="http://schemas.openxmlformats.org/officeDocument/2006/relationships/slide" Target="slides/slide4.xml"/><Relationship Id="rId34" Type="http://schemas.openxmlformats.org/officeDocument/2006/relationships/slide" Target="slides/slide26.xml"/><Relationship Id="rId15" Type="http://schemas.openxmlformats.org/officeDocument/2006/relationships/slide" Target="slides/slide7.xml"/><Relationship Id="rId37" Type="http://schemas.openxmlformats.org/officeDocument/2006/relationships/slide" Target="slides/slide29.xml"/><Relationship Id="rId14" Type="http://schemas.openxmlformats.org/officeDocument/2006/relationships/slide" Target="slides/slide6.xml"/><Relationship Id="rId36" Type="http://schemas.openxmlformats.org/officeDocument/2006/relationships/slide" Target="slides/slide28.xml"/><Relationship Id="rId17" Type="http://schemas.openxmlformats.org/officeDocument/2006/relationships/slide" Target="slides/slide9.xml"/><Relationship Id="rId39" Type="http://schemas.openxmlformats.org/officeDocument/2006/relationships/slide" Target="slides/slide31.xml"/><Relationship Id="rId16" Type="http://schemas.openxmlformats.org/officeDocument/2006/relationships/slide" Target="slides/slide8.xml"/><Relationship Id="rId38" Type="http://schemas.openxmlformats.org/officeDocument/2006/relationships/slide" Target="slides/slide30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85558" cy="500936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00" spcFirstLastPara="1" rIns="96600" wrap="square" tIns="483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02597" y="0"/>
            <a:ext cx="2985558" cy="500936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00" spcFirstLastPara="1" rIns="96600" wrap="square" tIns="483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00" spcFirstLastPara="1" rIns="96600" wrap="square" tIns="483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516038"/>
            <a:ext cx="2985558" cy="500936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00" spcFirstLastPara="1" rIns="96600" wrap="square" tIns="483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02597" y="9516038"/>
            <a:ext cx="2985558" cy="500936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1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:notes"/>
          <p:cNvSpPr txBox="1"/>
          <p:nvPr>
            <p:ph idx="12" type="sldNum"/>
          </p:nvPr>
        </p:nvSpPr>
        <p:spPr>
          <a:xfrm>
            <a:off x="3902597" y="9516038"/>
            <a:ext cx="2985558" cy="500936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0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10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1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11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2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12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3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13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4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4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5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15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15:notes"/>
          <p:cNvSpPr txBox="1"/>
          <p:nvPr>
            <p:ph idx="12" type="sldNum"/>
          </p:nvPr>
        </p:nvSpPr>
        <p:spPr>
          <a:xfrm>
            <a:off x="3902597" y="9516038"/>
            <a:ext cx="2985558" cy="500936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6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16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7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17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8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18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9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19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0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20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1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21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2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22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3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23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4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24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5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25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6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3" name="Google Shape;783;p26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26:notes"/>
          <p:cNvSpPr txBox="1"/>
          <p:nvPr>
            <p:ph idx="12" type="sldNum"/>
          </p:nvPr>
        </p:nvSpPr>
        <p:spPr>
          <a:xfrm>
            <a:off x="3902597" y="9516038"/>
            <a:ext cx="2985558" cy="500936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00" spcFirstLastPara="1" rIns="96600" wrap="square" tIns="483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27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27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8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28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29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29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30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30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1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31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32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32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6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7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8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8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9:notes"/>
          <p:cNvSpPr txBox="1"/>
          <p:nvPr>
            <p:ph idx="1" type="body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anchorCtr="0" anchor="t" bIns="48300" lIns="96600" spcFirstLastPara="1" rIns="96600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9:notes"/>
          <p:cNvSpPr/>
          <p:nvPr>
            <p:ph idx="2" type="sldImg"/>
          </p:nvPr>
        </p:nvSpPr>
        <p:spPr>
          <a:xfrm>
            <a:off x="939800" y="750888"/>
            <a:ext cx="5010150" cy="37576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שקופית כותרת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4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4"/>
          <p:cNvSpPr txBox="1"/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4"/>
          <p:cNvSpPr txBox="1"/>
          <p:nvPr>
            <p:ph idx="1" type="subTitle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rt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rt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rt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rt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rt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rt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rtl="1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" name="Google Shape;23;p34"/>
          <p:cNvSpPr txBox="1"/>
          <p:nvPr>
            <p:ph idx="10" type="dt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4"/>
          <p:cNvSpPr txBox="1"/>
          <p:nvPr>
            <p:ph idx="11" type="ftr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4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" name="Google Shape;26;p34"/>
          <p:cNvCxnSpPr/>
          <p:nvPr/>
        </p:nvCxnSpPr>
        <p:spPr>
          <a:xfrm>
            <a:off x="905744" y="4343400"/>
            <a:ext cx="740664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וטקסט אנכי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9"/>
          <p:cNvSpPr txBox="1"/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9"/>
          <p:cNvSpPr txBox="1"/>
          <p:nvPr>
            <p:ph idx="1" type="body"/>
          </p:nvPr>
        </p:nvSpPr>
        <p:spPr>
          <a:xfrm rot="5400000">
            <a:off x="2583179" y="85514"/>
            <a:ext cx="4023360" cy="75438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0" name="Google Shape;90;p49"/>
          <p:cNvSpPr txBox="1"/>
          <p:nvPr>
            <p:ph idx="10" type="dt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9"/>
          <p:cNvSpPr txBox="1"/>
          <p:nvPr>
            <p:ph idx="11" type="ftr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9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אנכית וטקסט" showMasterSp="0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0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50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50"/>
          <p:cNvSpPr txBox="1"/>
          <p:nvPr>
            <p:ph type="title"/>
          </p:nvPr>
        </p:nvSpPr>
        <p:spPr>
          <a:xfrm rot="5400000">
            <a:off x="4650802" y="2307652"/>
            <a:ext cx="5757421" cy="19716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50"/>
          <p:cNvSpPr txBox="1"/>
          <p:nvPr>
            <p:ph idx="1" type="body"/>
          </p:nvPr>
        </p:nvSpPr>
        <p:spPr>
          <a:xfrm rot="5400000">
            <a:off x="650303" y="393126"/>
            <a:ext cx="5757420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8" name="Google Shape;98;p50"/>
          <p:cNvSpPr txBox="1"/>
          <p:nvPr>
            <p:ph idx="10" type="dt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0"/>
          <p:cNvSpPr txBox="1"/>
          <p:nvPr>
            <p:ph idx="11" type="ftr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50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layout">
  <p:cSld name="Cover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51764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8"/>
          <p:cNvSpPr/>
          <p:nvPr/>
        </p:nvSpPr>
        <p:spPr>
          <a:xfrm flipH="1">
            <a:off x="6039134" y="0"/>
            <a:ext cx="3104864" cy="6858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8"/>
          <p:cNvSpPr/>
          <p:nvPr/>
        </p:nvSpPr>
        <p:spPr>
          <a:xfrm flipH="1" rot="10800000">
            <a:off x="4" y="0"/>
            <a:ext cx="3104864" cy="6858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1"/>
          <p:cNvSpPr txBox="1"/>
          <p:nvPr>
            <p:ph type="ctrTitle"/>
          </p:nvPr>
        </p:nvSpPr>
        <p:spPr>
          <a:xfrm>
            <a:off x="1941910" y="2514601"/>
            <a:ext cx="6686549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50"/>
              <a:buFont typeface="Century Gothic"/>
              <a:buNone/>
              <a:defRPr sz="405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51"/>
          <p:cNvSpPr txBox="1"/>
          <p:nvPr>
            <p:ph idx="1" type="subTitle"/>
          </p:nvPr>
        </p:nvSpPr>
        <p:spPr>
          <a:xfrm>
            <a:off x="1941910" y="4777380"/>
            <a:ext cx="6686549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750"/>
              </a:spcBef>
              <a:spcAft>
                <a:spcPts val="0"/>
              </a:spcAft>
              <a:buSzPts val="135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75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5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75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75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75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75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75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750"/>
              </a:spcBef>
              <a:spcAft>
                <a:spcPts val="0"/>
              </a:spcAft>
              <a:buSzPts val="9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1" name="Google Shape;141;p51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51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51"/>
          <p:cNvSpPr/>
          <p:nvPr/>
        </p:nvSpPr>
        <p:spPr>
          <a:xfrm>
            <a:off x="0" y="4323811"/>
            <a:ext cx="1308489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51"/>
          <p:cNvSpPr txBox="1"/>
          <p:nvPr>
            <p:ph idx="12" type="sldNum"/>
          </p:nvPr>
        </p:nvSpPr>
        <p:spPr>
          <a:xfrm>
            <a:off x="398860" y="4529541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2"/>
          <p:cNvSpPr txBox="1"/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52"/>
          <p:cNvSpPr txBox="1"/>
          <p:nvPr>
            <p:ph idx="1" type="body"/>
          </p:nvPr>
        </p:nvSpPr>
        <p:spPr>
          <a:xfrm>
            <a:off x="1941909" y="2133600"/>
            <a:ext cx="668655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8" name="Google Shape;148;p52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52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52"/>
          <p:cNvSpPr/>
          <p:nvPr/>
        </p:nvSpPr>
        <p:spPr>
          <a:xfrm flipH="1" rot="10800000">
            <a:off x="-3141" y="71437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52"/>
          <p:cNvSpPr txBox="1"/>
          <p:nvPr>
            <p:ph idx="12" type="sldNum"/>
          </p:nvPr>
        </p:nvSpPr>
        <p:spPr>
          <a:xfrm>
            <a:off x="398860" y="787783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3"/>
          <p:cNvSpPr txBox="1"/>
          <p:nvPr>
            <p:ph type="title"/>
          </p:nvPr>
        </p:nvSpPr>
        <p:spPr>
          <a:xfrm>
            <a:off x="1941910" y="2058750"/>
            <a:ext cx="6686549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Century Gothic"/>
              <a:buNone/>
              <a:defRPr b="0" sz="3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53"/>
          <p:cNvSpPr txBox="1"/>
          <p:nvPr>
            <p:ph idx="1" type="body"/>
          </p:nvPr>
        </p:nvSpPr>
        <p:spPr>
          <a:xfrm>
            <a:off x="1941910" y="3530129"/>
            <a:ext cx="668654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5" name="Google Shape;155;p53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53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53"/>
          <p:cNvSpPr/>
          <p:nvPr/>
        </p:nvSpPr>
        <p:spPr>
          <a:xfrm flipH="1" rot="10800000">
            <a:off x="-3141" y="317817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53"/>
          <p:cNvSpPr txBox="1"/>
          <p:nvPr>
            <p:ph idx="12" type="sldNum"/>
          </p:nvPr>
        </p:nvSpPr>
        <p:spPr>
          <a:xfrm>
            <a:off x="398860" y="3244140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4"/>
          <p:cNvSpPr txBox="1"/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54"/>
          <p:cNvSpPr txBox="1"/>
          <p:nvPr>
            <p:ph idx="1" type="body"/>
          </p:nvPr>
        </p:nvSpPr>
        <p:spPr>
          <a:xfrm>
            <a:off x="1941909" y="2133600"/>
            <a:ext cx="323539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62" name="Google Shape;162;p54"/>
          <p:cNvSpPr txBox="1"/>
          <p:nvPr>
            <p:ph idx="2" type="body"/>
          </p:nvPr>
        </p:nvSpPr>
        <p:spPr>
          <a:xfrm>
            <a:off x="5393060" y="2126222"/>
            <a:ext cx="323539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63" name="Google Shape;163;p54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54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54"/>
          <p:cNvSpPr/>
          <p:nvPr/>
        </p:nvSpPr>
        <p:spPr>
          <a:xfrm flipH="1" rot="10800000">
            <a:off x="-3141" y="71437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54"/>
          <p:cNvSpPr txBox="1"/>
          <p:nvPr>
            <p:ph idx="12" type="sldNum"/>
          </p:nvPr>
        </p:nvSpPr>
        <p:spPr>
          <a:xfrm>
            <a:off x="398860" y="787783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5"/>
          <p:cNvSpPr txBox="1"/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55"/>
          <p:cNvSpPr txBox="1"/>
          <p:nvPr>
            <p:ph idx="1" type="body"/>
          </p:nvPr>
        </p:nvSpPr>
        <p:spPr>
          <a:xfrm>
            <a:off x="2204530" y="1972703"/>
            <a:ext cx="299454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800"/>
              <a:buNone/>
              <a:defRPr b="0" sz="1800"/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70" name="Google Shape;170;p55"/>
          <p:cNvSpPr txBox="1"/>
          <p:nvPr>
            <p:ph idx="2" type="body"/>
          </p:nvPr>
        </p:nvSpPr>
        <p:spPr>
          <a:xfrm>
            <a:off x="1941909" y="2548966"/>
            <a:ext cx="3257170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71" name="Google Shape;171;p55"/>
          <p:cNvSpPr txBox="1"/>
          <p:nvPr>
            <p:ph idx="3" type="body"/>
          </p:nvPr>
        </p:nvSpPr>
        <p:spPr>
          <a:xfrm>
            <a:off x="5629972" y="1969475"/>
            <a:ext cx="299925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800"/>
              <a:buNone/>
              <a:defRPr b="0" sz="1800"/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72" name="Google Shape;172;p55"/>
          <p:cNvSpPr txBox="1"/>
          <p:nvPr>
            <p:ph idx="4" type="body"/>
          </p:nvPr>
        </p:nvSpPr>
        <p:spPr>
          <a:xfrm>
            <a:off x="5375218" y="2545738"/>
            <a:ext cx="3254006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73" name="Google Shape;173;p55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55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55"/>
          <p:cNvSpPr/>
          <p:nvPr/>
        </p:nvSpPr>
        <p:spPr>
          <a:xfrm flipH="1" rot="10800000">
            <a:off x="-3141" y="71437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55"/>
          <p:cNvSpPr txBox="1"/>
          <p:nvPr>
            <p:ph idx="12" type="sldNum"/>
          </p:nvPr>
        </p:nvSpPr>
        <p:spPr>
          <a:xfrm>
            <a:off x="398860" y="787783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6"/>
          <p:cNvSpPr txBox="1"/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56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56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56"/>
          <p:cNvSpPr/>
          <p:nvPr/>
        </p:nvSpPr>
        <p:spPr>
          <a:xfrm flipH="1" rot="10800000">
            <a:off x="-3141" y="71437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56"/>
          <p:cNvSpPr txBox="1"/>
          <p:nvPr>
            <p:ph idx="12" type="sldNum"/>
          </p:nvPr>
        </p:nvSpPr>
        <p:spPr>
          <a:xfrm>
            <a:off x="398860" y="787783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7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57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57"/>
          <p:cNvSpPr/>
          <p:nvPr/>
        </p:nvSpPr>
        <p:spPr>
          <a:xfrm flipH="1" rot="10800000">
            <a:off x="-3141" y="71437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57"/>
          <p:cNvSpPr txBox="1"/>
          <p:nvPr>
            <p:ph idx="12" type="sldNum"/>
          </p:nvPr>
        </p:nvSpPr>
        <p:spPr>
          <a:xfrm>
            <a:off x="398860" y="787783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ריק" showMasterSp="0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3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35"/>
          <p:cNvSpPr txBox="1"/>
          <p:nvPr>
            <p:ph idx="10" type="dt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5"/>
          <p:cNvSpPr txBox="1"/>
          <p:nvPr>
            <p:ph idx="11" type="ftr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5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8"/>
          <p:cNvSpPr txBox="1"/>
          <p:nvPr>
            <p:ph type="title"/>
          </p:nvPr>
        </p:nvSpPr>
        <p:spPr>
          <a:xfrm>
            <a:off x="1941910" y="446088"/>
            <a:ext cx="2628899" cy="976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Century Gothic"/>
              <a:buNone/>
              <a:defRPr b="0"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58"/>
          <p:cNvSpPr txBox="1"/>
          <p:nvPr>
            <p:ph idx="1" type="body"/>
          </p:nvPr>
        </p:nvSpPr>
        <p:spPr>
          <a:xfrm>
            <a:off x="4742259" y="446089"/>
            <a:ext cx="3886200" cy="5414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91" name="Google Shape;191;p58"/>
          <p:cNvSpPr txBox="1"/>
          <p:nvPr>
            <p:ph idx="2" type="body"/>
          </p:nvPr>
        </p:nvSpPr>
        <p:spPr>
          <a:xfrm>
            <a:off x="1941910" y="1598613"/>
            <a:ext cx="2628899" cy="4262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/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675"/>
              <a:buNone/>
              <a:defRPr sz="675"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675"/>
              <a:buNone/>
              <a:defRPr sz="675"/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675"/>
              <a:buNone/>
              <a:defRPr sz="675"/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675"/>
              <a:buNone/>
              <a:defRPr sz="675"/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675"/>
              <a:buNone/>
              <a:defRPr sz="675"/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675"/>
              <a:buNone/>
              <a:defRPr sz="675"/>
            </a:lvl9pPr>
          </a:lstStyle>
          <a:p/>
        </p:txBody>
      </p:sp>
      <p:sp>
        <p:nvSpPr>
          <p:cNvPr id="192" name="Google Shape;192;p58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58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58"/>
          <p:cNvSpPr/>
          <p:nvPr/>
        </p:nvSpPr>
        <p:spPr>
          <a:xfrm flipH="1" rot="10800000">
            <a:off x="-3141" y="71437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58"/>
          <p:cNvSpPr txBox="1"/>
          <p:nvPr>
            <p:ph idx="12" type="sldNum"/>
          </p:nvPr>
        </p:nvSpPr>
        <p:spPr>
          <a:xfrm>
            <a:off x="398860" y="787783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9"/>
          <p:cNvSpPr txBox="1"/>
          <p:nvPr>
            <p:ph type="title"/>
          </p:nvPr>
        </p:nvSpPr>
        <p:spPr>
          <a:xfrm>
            <a:off x="1941910" y="4800600"/>
            <a:ext cx="668655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entury Gothic"/>
              <a:buNone/>
              <a:defRPr b="0" sz="1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59"/>
          <p:cNvSpPr/>
          <p:nvPr>
            <p:ph idx="2" type="pic"/>
          </p:nvPr>
        </p:nvSpPr>
        <p:spPr>
          <a:xfrm>
            <a:off x="1941909" y="634965"/>
            <a:ext cx="668655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59"/>
          <p:cNvSpPr txBox="1"/>
          <p:nvPr>
            <p:ph idx="1" type="body"/>
          </p:nvPr>
        </p:nvSpPr>
        <p:spPr>
          <a:xfrm>
            <a:off x="1941910" y="5367338"/>
            <a:ext cx="6686550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675"/>
              <a:buNone/>
              <a:defRPr sz="675"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675"/>
              <a:buNone/>
              <a:defRPr sz="675"/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675"/>
              <a:buNone/>
              <a:defRPr sz="675"/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675"/>
              <a:buNone/>
              <a:defRPr sz="675"/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675"/>
              <a:buNone/>
              <a:defRPr sz="675"/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675"/>
              <a:buNone/>
              <a:defRPr sz="675"/>
            </a:lvl9pPr>
          </a:lstStyle>
          <a:p/>
        </p:txBody>
      </p:sp>
      <p:sp>
        <p:nvSpPr>
          <p:cNvPr id="200" name="Google Shape;200;p59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59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59"/>
          <p:cNvSpPr/>
          <p:nvPr/>
        </p:nvSpPr>
        <p:spPr>
          <a:xfrm flipH="1" rot="10800000">
            <a:off x="-3141" y="491172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59"/>
          <p:cNvSpPr txBox="1"/>
          <p:nvPr>
            <p:ph idx="12" type="sldNum"/>
          </p:nvPr>
        </p:nvSpPr>
        <p:spPr>
          <a:xfrm>
            <a:off x="398860" y="4983088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0"/>
          <p:cNvSpPr txBox="1"/>
          <p:nvPr>
            <p:ph type="title"/>
          </p:nvPr>
        </p:nvSpPr>
        <p:spPr>
          <a:xfrm>
            <a:off x="1941910" y="609600"/>
            <a:ext cx="6686549" cy="3117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60"/>
          <p:cNvSpPr txBox="1"/>
          <p:nvPr>
            <p:ph idx="1" type="body"/>
          </p:nvPr>
        </p:nvSpPr>
        <p:spPr>
          <a:xfrm>
            <a:off x="1941910" y="4354046"/>
            <a:ext cx="668654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7" name="Google Shape;207;p60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60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60"/>
          <p:cNvSpPr/>
          <p:nvPr/>
        </p:nvSpPr>
        <p:spPr>
          <a:xfrm flipH="1" rot="10800000">
            <a:off x="-3141" y="317817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60"/>
          <p:cNvSpPr txBox="1"/>
          <p:nvPr>
            <p:ph idx="12" type="sldNum"/>
          </p:nvPr>
        </p:nvSpPr>
        <p:spPr>
          <a:xfrm>
            <a:off x="398860" y="3244140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1"/>
          <p:cNvSpPr txBox="1"/>
          <p:nvPr>
            <p:ph type="title"/>
          </p:nvPr>
        </p:nvSpPr>
        <p:spPr>
          <a:xfrm>
            <a:off x="2137462" y="609600"/>
            <a:ext cx="6295445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61"/>
          <p:cNvSpPr txBox="1"/>
          <p:nvPr>
            <p:ph idx="1" type="body"/>
          </p:nvPr>
        </p:nvSpPr>
        <p:spPr>
          <a:xfrm>
            <a:off x="2456259" y="3505200"/>
            <a:ext cx="5652416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200"/>
              <a:buFont typeface="Century Gothic"/>
              <a:buNone/>
              <a:defRPr sz="12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200"/>
              <a:buFont typeface="Century Gothic"/>
              <a:buNone/>
              <a:defRPr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1050"/>
              <a:buFont typeface="Century Gothic"/>
              <a:buNone/>
              <a:defRPr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900"/>
              <a:buFont typeface="Century Gothic"/>
              <a:buNone/>
              <a:defRPr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900"/>
              <a:buFont typeface="Century Gothic"/>
              <a:buNone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214" name="Google Shape;214;p61"/>
          <p:cNvSpPr txBox="1"/>
          <p:nvPr>
            <p:ph idx="2" type="body"/>
          </p:nvPr>
        </p:nvSpPr>
        <p:spPr>
          <a:xfrm>
            <a:off x="1941910" y="4354046"/>
            <a:ext cx="6686549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75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5" name="Google Shape;215;p61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61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61"/>
          <p:cNvSpPr/>
          <p:nvPr/>
        </p:nvSpPr>
        <p:spPr>
          <a:xfrm flipH="1" rot="10800000">
            <a:off x="-3141" y="317817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61"/>
          <p:cNvSpPr txBox="1"/>
          <p:nvPr>
            <p:ph idx="12" type="sldNum"/>
          </p:nvPr>
        </p:nvSpPr>
        <p:spPr>
          <a:xfrm>
            <a:off x="398860" y="3244140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9" name="Google Shape;219;p61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20" name="Google Shape;220;p61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2"/>
          <p:cNvSpPr txBox="1"/>
          <p:nvPr>
            <p:ph type="title"/>
          </p:nvPr>
        </p:nvSpPr>
        <p:spPr>
          <a:xfrm>
            <a:off x="1941910" y="2438401"/>
            <a:ext cx="6686550" cy="27248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62"/>
          <p:cNvSpPr txBox="1"/>
          <p:nvPr>
            <p:ph idx="1" type="body"/>
          </p:nvPr>
        </p:nvSpPr>
        <p:spPr>
          <a:xfrm>
            <a:off x="1941910" y="5181600"/>
            <a:ext cx="668655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35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224" name="Google Shape;224;p62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62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62"/>
          <p:cNvSpPr/>
          <p:nvPr/>
        </p:nvSpPr>
        <p:spPr>
          <a:xfrm flipH="1" rot="10800000">
            <a:off x="-3141" y="491172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62"/>
          <p:cNvSpPr txBox="1"/>
          <p:nvPr>
            <p:ph idx="12" type="sldNum"/>
          </p:nvPr>
        </p:nvSpPr>
        <p:spPr>
          <a:xfrm>
            <a:off x="398860" y="4983088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3"/>
          <p:cNvSpPr txBox="1"/>
          <p:nvPr>
            <p:ph type="title"/>
          </p:nvPr>
        </p:nvSpPr>
        <p:spPr>
          <a:xfrm>
            <a:off x="2137462" y="609600"/>
            <a:ext cx="6295445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63"/>
          <p:cNvSpPr txBox="1"/>
          <p:nvPr>
            <p:ph idx="1" type="body"/>
          </p:nvPr>
        </p:nvSpPr>
        <p:spPr>
          <a:xfrm>
            <a:off x="1941909" y="4343400"/>
            <a:ext cx="668655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800"/>
              <a:buFont typeface="Century Gothic"/>
              <a:buNone/>
              <a:defRPr sz="18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200"/>
              <a:buFont typeface="Century Gothic"/>
              <a:buNone/>
              <a:defRPr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1050"/>
              <a:buFont typeface="Century Gothic"/>
              <a:buNone/>
              <a:defRPr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900"/>
              <a:buFont typeface="Century Gothic"/>
              <a:buNone/>
              <a:defRPr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900"/>
              <a:buFont typeface="Century Gothic"/>
              <a:buNone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231" name="Google Shape;231;p63"/>
          <p:cNvSpPr txBox="1"/>
          <p:nvPr>
            <p:ph idx="2" type="body"/>
          </p:nvPr>
        </p:nvSpPr>
        <p:spPr>
          <a:xfrm>
            <a:off x="1941910" y="5181600"/>
            <a:ext cx="668655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35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232" name="Google Shape;232;p63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63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63"/>
          <p:cNvSpPr/>
          <p:nvPr/>
        </p:nvSpPr>
        <p:spPr>
          <a:xfrm flipH="1" rot="10800000">
            <a:off x="-3141" y="491172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63"/>
          <p:cNvSpPr txBox="1"/>
          <p:nvPr>
            <p:ph idx="12" type="sldNum"/>
          </p:nvPr>
        </p:nvSpPr>
        <p:spPr>
          <a:xfrm>
            <a:off x="398860" y="4983088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6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37" name="Google Shape;237;p63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4"/>
          <p:cNvSpPr txBox="1"/>
          <p:nvPr>
            <p:ph type="title"/>
          </p:nvPr>
        </p:nvSpPr>
        <p:spPr>
          <a:xfrm>
            <a:off x="1941910" y="627407"/>
            <a:ext cx="6686549" cy="2880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64"/>
          <p:cNvSpPr txBox="1"/>
          <p:nvPr>
            <p:ph idx="1" type="body"/>
          </p:nvPr>
        </p:nvSpPr>
        <p:spPr>
          <a:xfrm>
            <a:off x="1941909" y="4343400"/>
            <a:ext cx="668655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800"/>
              <a:buFont typeface="Century Gothic"/>
              <a:buNone/>
              <a:defRPr sz="18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750"/>
              </a:spcBef>
              <a:spcAft>
                <a:spcPts val="0"/>
              </a:spcAft>
              <a:buSzPts val="1200"/>
              <a:buFont typeface="Century Gothic"/>
              <a:buNone/>
              <a:defRPr/>
            </a:lvl2pPr>
            <a:lvl3pPr indent="-228600" lvl="2" marL="1371600" algn="l">
              <a:spcBef>
                <a:spcPts val="750"/>
              </a:spcBef>
              <a:spcAft>
                <a:spcPts val="0"/>
              </a:spcAft>
              <a:buSzPts val="1050"/>
              <a:buFont typeface="Century Gothic"/>
              <a:buNone/>
              <a:defRPr/>
            </a:lvl3pPr>
            <a:lvl4pPr indent="-228600" lvl="3" marL="1828800" algn="l">
              <a:spcBef>
                <a:spcPts val="750"/>
              </a:spcBef>
              <a:spcAft>
                <a:spcPts val="0"/>
              </a:spcAft>
              <a:buSzPts val="900"/>
              <a:buFont typeface="Century Gothic"/>
              <a:buNone/>
              <a:defRPr/>
            </a:lvl4pPr>
            <a:lvl5pPr indent="-228600" lvl="4" marL="2286000" algn="l">
              <a:spcBef>
                <a:spcPts val="750"/>
              </a:spcBef>
              <a:spcAft>
                <a:spcPts val="0"/>
              </a:spcAft>
              <a:buSzPts val="900"/>
              <a:buFont typeface="Century Gothic"/>
              <a:buNone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241" name="Google Shape;241;p64"/>
          <p:cNvSpPr txBox="1"/>
          <p:nvPr>
            <p:ph idx="2" type="body"/>
          </p:nvPr>
        </p:nvSpPr>
        <p:spPr>
          <a:xfrm>
            <a:off x="1941910" y="5181600"/>
            <a:ext cx="6686550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50"/>
              </a:spcBef>
              <a:spcAft>
                <a:spcPts val="0"/>
              </a:spcAft>
              <a:buSzPts val="1350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242" name="Google Shape;242;p64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64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64"/>
          <p:cNvSpPr/>
          <p:nvPr/>
        </p:nvSpPr>
        <p:spPr>
          <a:xfrm flipH="1" rot="10800000">
            <a:off x="-3141" y="491172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64"/>
          <p:cNvSpPr txBox="1"/>
          <p:nvPr>
            <p:ph idx="12" type="sldNum"/>
          </p:nvPr>
        </p:nvSpPr>
        <p:spPr>
          <a:xfrm>
            <a:off x="398860" y="4983088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5"/>
          <p:cNvSpPr txBox="1"/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65"/>
          <p:cNvSpPr txBox="1"/>
          <p:nvPr>
            <p:ph idx="1" type="body"/>
          </p:nvPr>
        </p:nvSpPr>
        <p:spPr>
          <a:xfrm rot="5400000">
            <a:off x="3342084" y="733425"/>
            <a:ext cx="3886200" cy="668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249" name="Google Shape;249;p65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65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65"/>
          <p:cNvSpPr/>
          <p:nvPr/>
        </p:nvSpPr>
        <p:spPr>
          <a:xfrm flipH="1" rot="10800000">
            <a:off x="-3141" y="71437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65"/>
          <p:cNvSpPr txBox="1"/>
          <p:nvPr>
            <p:ph idx="12" type="sldNum"/>
          </p:nvPr>
        </p:nvSpPr>
        <p:spPr>
          <a:xfrm>
            <a:off x="398860" y="787783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6"/>
          <p:cNvSpPr txBox="1"/>
          <p:nvPr>
            <p:ph type="title"/>
          </p:nvPr>
        </p:nvSpPr>
        <p:spPr>
          <a:xfrm rot="5400000">
            <a:off x="5157051" y="2441464"/>
            <a:ext cx="5283817" cy="1655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66"/>
          <p:cNvSpPr txBox="1"/>
          <p:nvPr>
            <p:ph idx="1" type="body"/>
          </p:nvPr>
        </p:nvSpPr>
        <p:spPr>
          <a:xfrm rot="5400000">
            <a:off x="1728875" y="840440"/>
            <a:ext cx="5283817" cy="4857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75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256" name="Google Shape;256;p66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66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66"/>
          <p:cNvSpPr/>
          <p:nvPr/>
        </p:nvSpPr>
        <p:spPr>
          <a:xfrm flipH="1" rot="10800000">
            <a:off x="-3141" y="714376"/>
            <a:ext cx="1191395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66"/>
          <p:cNvSpPr txBox="1"/>
          <p:nvPr>
            <p:ph idx="12" type="sldNum"/>
          </p:nvPr>
        </p:nvSpPr>
        <p:spPr>
          <a:xfrm>
            <a:off x="398860" y="787783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ותוכן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/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6"/>
          <p:cNvSpPr txBox="1"/>
          <p:nvPr>
            <p:ph idx="1" type="body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6" name="Google Shape;36;p36"/>
          <p:cNvSpPr txBox="1"/>
          <p:nvPr>
            <p:ph idx="10" type="dt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6"/>
          <p:cNvSpPr txBox="1"/>
          <p:nvPr>
            <p:ph idx="11" type="ftr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b="0" i="0" sz="4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4" name="Google Shape;264;p41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4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p4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7" name="Google Shape;267;p4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0" name="Google Shape;270;p42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1" name="Google Shape;271;p42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2" name="Google Shape;272;p4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Google Shape;273;p4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4" name="Google Shape;274;p42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s slide layout">
  <p:cSld name="1_Contents slide layou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7"/>
          <p:cNvSpPr txBox="1"/>
          <p:nvPr>
            <p:ph idx="1" type="body"/>
          </p:nvPr>
        </p:nvSpPr>
        <p:spPr>
          <a:xfrm>
            <a:off x="242647" y="339510"/>
            <a:ext cx="8679898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4050"/>
              <a:buFont typeface="Arial"/>
              <a:buNone/>
              <a:defRPr b="0" i="0" sz="405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277" name="Google Shape;277;p67"/>
          <p:cNvGrpSpPr/>
          <p:nvPr/>
        </p:nvGrpSpPr>
        <p:grpSpPr>
          <a:xfrm>
            <a:off x="4714875" y="5899288"/>
            <a:ext cx="4179095" cy="862288"/>
            <a:chOff x="477110" y="4905446"/>
            <a:chExt cx="11078677" cy="1714429"/>
          </a:xfrm>
        </p:grpSpPr>
        <p:sp>
          <p:nvSpPr>
            <p:cNvPr id="278" name="Google Shape;278;p67"/>
            <p:cNvSpPr/>
            <p:nvPr/>
          </p:nvSpPr>
          <p:spPr>
            <a:xfrm>
              <a:off x="6913640" y="4905446"/>
              <a:ext cx="4642147" cy="1714429"/>
            </a:xfrm>
            <a:custGeom>
              <a:rect b="b" l="l" r="r" t="t"/>
              <a:pathLst>
                <a:path extrusionOk="0" h="1771805" w="47975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9" name="Google Shape;279;p67"/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280" name="Google Shape;280;p67"/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rect b="b" l="l" r="r" t="t"/>
                <a:pathLst>
                  <a:path extrusionOk="0" h="517912" w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cap="flat" cmpd="sng" w="108850">
                <a:solidFill>
                  <a:schemeClr val="accen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67"/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2" name="Google Shape;282;p67"/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67"/>
          <p:cNvGrpSpPr/>
          <p:nvPr/>
        </p:nvGrpSpPr>
        <p:grpSpPr>
          <a:xfrm flipH="1">
            <a:off x="260626" y="5899288"/>
            <a:ext cx="4179095" cy="862288"/>
            <a:chOff x="477110" y="4905446"/>
            <a:chExt cx="11078677" cy="1714429"/>
          </a:xfrm>
        </p:grpSpPr>
        <p:sp>
          <p:nvSpPr>
            <p:cNvPr id="284" name="Google Shape;284;p67"/>
            <p:cNvSpPr/>
            <p:nvPr/>
          </p:nvSpPr>
          <p:spPr>
            <a:xfrm>
              <a:off x="6913640" y="4905446"/>
              <a:ext cx="4642147" cy="1714429"/>
            </a:xfrm>
            <a:custGeom>
              <a:rect b="b" l="l" r="r" t="t"/>
              <a:pathLst>
                <a:path extrusionOk="0" h="1771805" w="47975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5" name="Google Shape;285;p67"/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286" name="Google Shape;286;p67"/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rect b="b" l="l" r="r" t="t"/>
                <a:pathLst>
                  <a:path extrusionOk="0" h="517912" w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cap="flat" cmpd="sng" w="108850">
                <a:solidFill>
                  <a:schemeClr val="accen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67"/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fmla="val 50000" name="adj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8" name="Google Shape;288;p67"/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tyle slide layout">
  <p:cSld name="6_Style slide layout">
    <p:bg>
      <p:bgPr>
        <a:solidFill>
          <a:schemeClr val="accent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yle slide layout">
  <p:cSld name="1_Style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9"/>
          <p:cNvSpPr/>
          <p:nvPr/>
        </p:nvSpPr>
        <p:spPr>
          <a:xfrm>
            <a:off x="2169994" y="0"/>
            <a:ext cx="6730053" cy="6858000"/>
          </a:xfrm>
          <a:custGeom>
            <a:rect b="b" l="l" r="r" t="t"/>
            <a:pathLst>
              <a:path extrusionOk="0" h="6858000" w="9202402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>
              <a:alpha val="2196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69"/>
          <p:cNvSpPr/>
          <p:nvPr/>
        </p:nvSpPr>
        <p:spPr>
          <a:xfrm>
            <a:off x="2413947" y="0"/>
            <a:ext cx="6730053" cy="6858000"/>
          </a:xfrm>
          <a:custGeom>
            <a:rect b="b" l="l" r="r" t="t"/>
            <a:pathLst>
              <a:path extrusionOk="0" h="6858000" w="9202402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tyle slide layout">
  <p:cSld name="4_Style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tyle slide layout">
  <p:cSld name="3_Style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tyle slide layout">
  <p:cSld name="2_Style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tyle slide layout">
  <p:cSld name="5_Style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3"/>
          <p:cNvSpPr/>
          <p:nvPr>
            <p:ph idx="2" type="pic"/>
          </p:nvPr>
        </p:nvSpPr>
        <p:spPr>
          <a:xfrm>
            <a:off x="4055257" y="2578730"/>
            <a:ext cx="1339703" cy="178627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8" name="Google Shape;298;p73"/>
          <p:cNvSpPr/>
          <p:nvPr>
            <p:ph idx="3" type="pic"/>
          </p:nvPr>
        </p:nvSpPr>
        <p:spPr>
          <a:xfrm>
            <a:off x="5688495" y="2578730"/>
            <a:ext cx="1339703" cy="178627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9" name="Google Shape;299;p73"/>
          <p:cNvSpPr/>
          <p:nvPr>
            <p:ph idx="4" type="pic"/>
          </p:nvPr>
        </p:nvSpPr>
        <p:spPr>
          <a:xfrm>
            <a:off x="7321732" y="2578730"/>
            <a:ext cx="1339703" cy="178627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4"/>
          <p:cNvSpPr/>
          <p:nvPr/>
        </p:nvSpPr>
        <p:spPr>
          <a:xfrm>
            <a:off x="0" y="0"/>
            <a:ext cx="9144000" cy="38862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468A9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KBM-정애\014-Fullppt\PNG이미지\탭.png" id="302" name="Google Shape;302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64915" y="1709312"/>
            <a:ext cx="2648012" cy="4348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KBM-정애\014-Fullppt\PNG이미지\핸드폰.png" id="303" name="Google Shape;30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7732" y="3259539"/>
            <a:ext cx="1995680" cy="322372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74"/>
          <p:cNvSpPr/>
          <p:nvPr>
            <p:ph idx="2" type="pic"/>
          </p:nvPr>
        </p:nvSpPr>
        <p:spPr>
          <a:xfrm>
            <a:off x="6495649" y="2158177"/>
            <a:ext cx="1836866" cy="312552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5" name="Google Shape;305;p74"/>
          <p:cNvSpPr/>
          <p:nvPr>
            <p:ph idx="3" type="pic"/>
          </p:nvPr>
        </p:nvSpPr>
        <p:spPr>
          <a:xfrm>
            <a:off x="5164932" y="3403406"/>
            <a:ext cx="1113343" cy="233064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מקטע עליונה" showMasterSp="0" type="secHead">
  <p:cSld name="SECTION_HEADER">
    <p:bg>
      <p:bgPr>
        <a:solidFill>
          <a:schemeClr val="lt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3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43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43"/>
          <p:cNvSpPr txBox="1"/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3"/>
          <p:cNvSpPr txBox="1"/>
          <p:nvPr>
            <p:ph idx="1" type="body"/>
          </p:nvPr>
        </p:nvSpPr>
        <p:spPr>
          <a:xfrm>
            <a:off x="822960" y="4453128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43"/>
          <p:cNvSpPr txBox="1"/>
          <p:nvPr>
            <p:ph idx="10" type="dt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3"/>
          <p:cNvSpPr txBox="1"/>
          <p:nvPr>
            <p:ph idx="11" type="ftr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3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" name="Google Shape;47;p43"/>
          <p:cNvCxnSpPr/>
          <p:nvPr/>
        </p:nvCxnSpPr>
        <p:spPr>
          <a:xfrm>
            <a:off x="905744" y="4343400"/>
            <a:ext cx="740664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שני תכנים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4"/>
          <p:cNvSpPr txBox="1"/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4"/>
          <p:cNvSpPr txBox="1"/>
          <p:nvPr>
            <p:ph idx="1" type="body"/>
          </p:nvPr>
        </p:nvSpPr>
        <p:spPr>
          <a:xfrm>
            <a:off x="822960" y="1845734"/>
            <a:ext cx="370332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1" name="Google Shape;51;p44"/>
          <p:cNvSpPr txBox="1"/>
          <p:nvPr>
            <p:ph idx="2" type="body"/>
          </p:nvPr>
        </p:nvSpPr>
        <p:spPr>
          <a:xfrm>
            <a:off x="4663440" y="1845736"/>
            <a:ext cx="3703320" cy="4023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2" name="Google Shape;52;p44"/>
          <p:cNvSpPr txBox="1"/>
          <p:nvPr>
            <p:ph idx="10" type="dt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4"/>
          <p:cNvSpPr txBox="1"/>
          <p:nvPr>
            <p:ph idx="11" type="ftr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4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השוואה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5"/>
          <p:cNvSpPr txBox="1"/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5"/>
          <p:cNvSpPr txBox="1"/>
          <p:nvPr>
            <p:ph idx="1" type="body"/>
          </p:nvPr>
        </p:nvSpPr>
        <p:spPr>
          <a:xfrm>
            <a:off x="822960" y="1846052"/>
            <a:ext cx="370332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45"/>
          <p:cNvSpPr txBox="1"/>
          <p:nvPr>
            <p:ph idx="2" type="body"/>
          </p:nvPr>
        </p:nvSpPr>
        <p:spPr>
          <a:xfrm>
            <a:off x="822960" y="2582334"/>
            <a:ext cx="3703320" cy="3286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9" name="Google Shape;59;p45"/>
          <p:cNvSpPr txBox="1"/>
          <p:nvPr>
            <p:ph idx="3" type="body"/>
          </p:nvPr>
        </p:nvSpPr>
        <p:spPr>
          <a:xfrm>
            <a:off x="4663440" y="1846052"/>
            <a:ext cx="370332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45"/>
          <p:cNvSpPr txBox="1"/>
          <p:nvPr>
            <p:ph idx="4" type="body"/>
          </p:nvPr>
        </p:nvSpPr>
        <p:spPr>
          <a:xfrm>
            <a:off x="4663440" y="2582334"/>
            <a:ext cx="3703320" cy="3286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1" name="Google Shape;61;p45"/>
          <p:cNvSpPr txBox="1"/>
          <p:nvPr>
            <p:ph idx="10" type="dt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5"/>
          <p:cNvSpPr txBox="1"/>
          <p:nvPr>
            <p:ph idx="11" type="ftr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5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בלבד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6"/>
          <p:cNvSpPr txBox="1"/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6"/>
          <p:cNvSpPr txBox="1"/>
          <p:nvPr>
            <p:ph idx="10" type="dt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6"/>
          <p:cNvSpPr txBox="1"/>
          <p:nvPr>
            <p:ph idx="11" type="ftr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6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תוכן עם כיתוב" showMasterSp="0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47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47"/>
          <p:cNvSpPr txBox="1"/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7"/>
          <p:cNvSpPr txBox="1"/>
          <p:nvPr>
            <p:ph idx="1" type="body"/>
          </p:nvPr>
        </p:nvSpPr>
        <p:spPr>
          <a:xfrm>
            <a:off x="3460237" y="731520"/>
            <a:ext cx="5009393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4" name="Google Shape;74;p47"/>
          <p:cNvSpPr txBox="1"/>
          <p:nvPr>
            <p:ph idx="2" type="body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47"/>
          <p:cNvSpPr txBox="1"/>
          <p:nvPr>
            <p:ph idx="10" type="dt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1" type="ftr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תמונה עם כיתוב" showMasterSp="0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8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4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48"/>
          <p:cNvSpPr txBox="1"/>
          <p:nvPr>
            <p:ph type="title"/>
          </p:nvPr>
        </p:nvSpPr>
        <p:spPr>
          <a:xfrm>
            <a:off x="822960" y="5074920"/>
            <a:ext cx="7589520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rt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2" name="Google Shape;82;p48"/>
          <p:cNvPicPr preferRelativeResize="0"/>
          <p:nvPr>
            <p:ph idx="2" type="pic"/>
          </p:nvPr>
        </p:nvPicPr>
        <p:blipFill/>
        <p:spPr>
          <a:xfrm>
            <a:off x="12" y="0"/>
            <a:ext cx="9143989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83" name="Google Shape;83;p48"/>
          <p:cNvSpPr txBox="1"/>
          <p:nvPr>
            <p:ph idx="1" type="body"/>
          </p:nvPr>
        </p:nvSpPr>
        <p:spPr>
          <a:xfrm>
            <a:off x="822959" y="5907024"/>
            <a:ext cx="758952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4" name="Google Shape;84;p48"/>
          <p:cNvSpPr txBox="1"/>
          <p:nvPr>
            <p:ph idx="10" type="dt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8"/>
          <p:cNvSpPr txBox="1"/>
          <p:nvPr>
            <p:ph idx="11" type="ftr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8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33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33"/>
          <p:cNvSpPr txBox="1"/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33"/>
          <p:cNvSpPr txBox="1"/>
          <p:nvPr>
            <p:ph idx="1" type="body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1"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1" algn="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1" algn="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1"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0" type="dt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3"/>
          <p:cNvSpPr txBox="1"/>
          <p:nvPr>
            <p:ph idx="11" type="ftr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3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33"/>
          <p:cNvCxnSpPr/>
          <p:nvPr/>
        </p:nvCxnSpPr>
        <p:spPr>
          <a:xfrm>
            <a:off x="895149" y="1737845"/>
            <a:ext cx="74752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37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103" name="Google Shape;103;p37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7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37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7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7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7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7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37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7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7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37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37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37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6" name="Google Shape;116;p37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7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7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7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7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7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37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37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7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7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37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7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8" name="Google Shape;128;p37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7"/>
          <p:cNvSpPr txBox="1"/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700"/>
              <a:buFont typeface="Century Gothic"/>
              <a:buNone/>
              <a:defRPr b="0" i="0" sz="27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0" name="Google Shape;130;p37"/>
          <p:cNvSpPr txBox="1"/>
          <p:nvPr>
            <p:ph idx="1" type="body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🠶"/>
              <a:defRPr b="0" i="0" sz="13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4800" lvl="1" marL="914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5275" lvl="2" marL="1371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🠶"/>
              <a:defRPr b="0" i="0" sz="105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5750" lvl="3" marL="1828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5750" lvl="4" marL="22860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5750" lvl="5" marL="27432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marR="0" rtl="0" algn="l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🠶"/>
              <a:defRPr b="0" i="0" sz="9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1" name="Google Shape;131;p37"/>
          <p:cNvSpPr txBox="1"/>
          <p:nvPr>
            <p:ph idx="10" type="dt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675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37"/>
          <p:cNvSpPr txBox="1"/>
          <p:nvPr>
            <p:ph idx="11" type="ftr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75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37"/>
          <p:cNvSpPr txBox="1"/>
          <p:nvPr>
            <p:ph idx="12" type="sldNum"/>
          </p:nvPr>
        </p:nvSpPr>
        <p:spPr>
          <a:xfrm>
            <a:off x="398860" y="787783"/>
            <a:ext cx="5848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7.jpg"/><Relationship Id="rId7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89.png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Relationship Id="rId4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3" Type="http://schemas.openxmlformats.org/officeDocument/2006/relationships/image" Target="../media/image39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46.png"/><Relationship Id="rId9" Type="http://schemas.openxmlformats.org/officeDocument/2006/relationships/image" Target="../media/image36.png"/><Relationship Id="rId15" Type="http://schemas.openxmlformats.org/officeDocument/2006/relationships/image" Target="../media/image41.png"/><Relationship Id="rId14" Type="http://schemas.openxmlformats.org/officeDocument/2006/relationships/image" Target="../media/image60.png"/><Relationship Id="rId5" Type="http://schemas.openxmlformats.org/officeDocument/2006/relationships/image" Target="../media/image25.png"/><Relationship Id="rId6" Type="http://schemas.openxmlformats.org/officeDocument/2006/relationships/image" Target="../media/image32.png"/><Relationship Id="rId7" Type="http://schemas.openxmlformats.org/officeDocument/2006/relationships/image" Target="../media/image26.png"/><Relationship Id="rId8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48.jp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image" Target="../media/image55.png"/><Relationship Id="rId5" Type="http://schemas.openxmlformats.org/officeDocument/2006/relationships/image" Target="../media/image47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106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3.jpg"/><Relationship Id="rId10" Type="http://schemas.openxmlformats.org/officeDocument/2006/relationships/image" Target="../media/image48.jpg"/><Relationship Id="rId12" Type="http://schemas.openxmlformats.org/officeDocument/2006/relationships/image" Target="../media/image62.jp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53.jpg"/><Relationship Id="rId5" Type="http://schemas.openxmlformats.org/officeDocument/2006/relationships/image" Target="../media/image54.jpg"/><Relationship Id="rId6" Type="http://schemas.openxmlformats.org/officeDocument/2006/relationships/image" Target="../media/image51.jpg"/><Relationship Id="rId7" Type="http://schemas.openxmlformats.org/officeDocument/2006/relationships/image" Target="../media/image52.jpg"/><Relationship Id="rId8" Type="http://schemas.openxmlformats.org/officeDocument/2006/relationships/image" Target="../media/image5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jpg"/><Relationship Id="rId4" Type="http://schemas.openxmlformats.org/officeDocument/2006/relationships/image" Target="../media/image62.jpg"/><Relationship Id="rId5" Type="http://schemas.openxmlformats.org/officeDocument/2006/relationships/image" Target="../media/image4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8.png"/><Relationship Id="rId4" Type="http://schemas.openxmlformats.org/officeDocument/2006/relationships/image" Target="../media/image71.png"/><Relationship Id="rId5" Type="http://schemas.openxmlformats.org/officeDocument/2006/relationships/image" Target="../media/image75.png"/><Relationship Id="rId6" Type="http://schemas.openxmlformats.org/officeDocument/2006/relationships/image" Target="../media/image4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7.jpg"/><Relationship Id="rId4" Type="http://schemas.openxmlformats.org/officeDocument/2006/relationships/image" Target="../media/image4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jpg"/><Relationship Id="rId4" Type="http://schemas.openxmlformats.org/officeDocument/2006/relationships/image" Target="../media/image70.jpg"/><Relationship Id="rId5" Type="http://schemas.openxmlformats.org/officeDocument/2006/relationships/image" Target="../media/image4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4.jpg"/><Relationship Id="rId4" Type="http://schemas.openxmlformats.org/officeDocument/2006/relationships/image" Target="../media/image4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9.jpg"/><Relationship Id="rId4" Type="http://schemas.openxmlformats.org/officeDocument/2006/relationships/image" Target="../media/image73.jpg"/><Relationship Id="rId5" Type="http://schemas.openxmlformats.org/officeDocument/2006/relationships/image" Target="../media/image66.jpg"/><Relationship Id="rId6" Type="http://schemas.openxmlformats.org/officeDocument/2006/relationships/image" Target="../media/image48.jpg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image" Target="../media/image94.jpg"/><Relationship Id="rId11" Type="http://schemas.openxmlformats.org/officeDocument/2006/relationships/image" Target="../media/image92.png"/><Relationship Id="rId22" Type="http://schemas.openxmlformats.org/officeDocument/2006/relationships/image" Target="../media/image88.jpg"/><Relationship Id="rId10" Type="http://schemas.openxmlformats.org/officeDocument/2006/relationships/image" Target="../media/image87.png"/><Relationship Id="rId21" Type="http://schemas.openxmlformats.org/officeDocument/2006/relationships/image" Target="../media/image84.jpg"/><Relationship Id="rId13" Type="http://schemas.openxmlformats.org/officeDocument/2006/relationships/image" Target="../media/image91.jpg"/><Relationship Id="rId12" Type="http://schemas.openxmlformats.org/officeDocument/2006/relationships/image" Target="../media/image104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jpg"/><Relationship Id="rId4" Type="http://schemas.openxmlformats.org/officeDocument/2006/relationships/image" Target="../media/image68.jpg"/><Relationship Id="rId9" Type="http://schemas.openxmlformats.org/officeDocument/2006/relationships/image" Target="../media/image77.jpg"/><Relationship Id="rId15" Type="http://schemas.openxmlformats.org/officeDocument/2006/relationships/image" Target="../media/image82.jpg"/><Relationship Id="rId14" Type="http://schemas.openxmlformats.org/officeDocument/2006/relationships/image" Target="../media/image83.jpg"/><Relationship Id="rId17" Type="http://schemas.openxmlformats.org/officeDocument/2006/relationships/image" Target="../media/image86.jpg"/><Relationship Id="rId16" Type="http://schemas.openxmlformats.org/officeDocument/2006/relationships/image" Target="../media/image81.jpg"/><Relationship Id="rId5" Type="http://schemas.openxmlformats.org/officeDocument/2006/relationships/image" Target="../media/image76.jpg"/><Relationship Id="rId19" Type="http://schemas.openxmlformats.org/officeDocument/2006/relationships/image" Target="../media/image85.jpg"/><Relationship Id="rId6" Type="http://schemas.openxmlformats.org/officeDocument/2006/relationships/image" Target="../media/image69.jpg"/><Relationship Id="rId18" Type="http://schemas.openxmlformats.org/officeDocument/2006/relationships/image" Target="../media/image80.jpg"/><Relationship Id="rId7" Type="http://schemas.openxmlformats.org/officeDocument/2006/relationships/image" Target="../media/image72.jpg"/><Relationship Id="rId8" Type="http://schemas.openxmlformats.org/officeDocument/2006/relationships/image" Target="../media/image9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5.jpg"/><Relationship Id="rId4" Type="http://schemas.openxmlformats.org/officeDocument/2006/relationships/image" Target="../media/image105.jpg"/><Relationship Id="rId5" Type="http://schemas.openxmlformats.org/officeDocument/2006/relationships/image" Target="../media/image98.jpg"/><Relationship Id="rId6" Type="http://schemas.openxmlformats.org/officeDocument/2006/relationships/image" Target="../media/image4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6.jpg"/><Relationship Id="rId4" Type="http://schemas.openxmlformats.org/officeDocument/2006/relationships/image" Target="../media/image4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3.jpg"/><Relationship Id="rId4" Type="http://schemas.openxmlformats.org/officeDocument/2006/relationships/image" Target="../media/image97.jpg"/><Relationship Id="rId5" Type="http://schemas.openxmlformats.org/officeDocument/2006/relationships/image" Target="../media/image4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Relationship Id="rId4" Type="http://schemas.openxmlformats.org/officeDocument/2006/relationships/image" Target="../media/image24.png"/><Relationship Id="rId5" Type="http://schemas.openxmlformats.org/officeDocument/2006/relationships/image" Target="../media/image21.jpg"/><Relationship Id="rId6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1.jpg"/><Relationship Id="rId4" Type="http://schemas.openxmlformats.org/officeDocument/2006/relationships/image" Target="../media/image4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2.png"/><Relationship Id="rId4" Type="http://schemas.openxmlformats.org/officeDocument/2006/relationships/image" Target="../media/image93.jpg"/><Relationship Id="rId5" Type="http://schemas.openxmlformats.org/officeDocument/2006/relationships/image" Target="../media/image99.jpg"/><Relationship Id="rId6" Type="http://schemas.openxmlformats.org/officeDocument/2006/relationships/image" Target="../media/image4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jpg"/><Relationship Id="rId4" Type="http://schemas.openxmlformats.org/officeDocument/2006/relationships/image" Target="../media/image10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23.jpg"/><Relationship Id="rId5" Type="http://schemas.openxmlformats.org/officeDocument/2006/relationships/image" Target="../media/image11.jpg"/><Relationship Id="rId6" Type="http://schemas.openxmlformats.org/officeDocument/2006/relationships/image" Target="../media/image45.png"/><Relationship Id="rId7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23.jpg"/><Relationship Id="rId5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"/>
          <p:cNvSpPr txBox="1"/>
          <p:nvPr>
            <p:ph type="ctrTitle"/>
          </p:nvPr>
        </p:nvSpPr>
        <p:spPr>
          <a:xfrm>
            <a:off x="24937" y="1757218"/>
            <a:ext cx="9144001" cy="6322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n-US" sz="3300">
                <a:solidFill>
                  <a:schemeClr val="dk1"/>
                </a:solidFill>
              </a:rPr>
              <a:t>Recreating the Natural Wound Healing Environment</a:t>
            </a:r>
            <a:endParaRPr b="1" sz="3300">
              <a:solidFill>
                <a:schemeClr val="dk1"/>
              </a:solidFill>
            </a:endParaRPr>
          </a:p>
        </p:txBody>
      </p:sp>
      <p:sp>
        <p:nvSpPr>
          <p:cNvPr id="312" name="Google Shape;312;p1"/>
          <p:cNvSpPr txBox="1"/>
          <p:nvPr>
            <p:ph idx="1" type="subTitle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13" name="Google Shape;313;p1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4" name="Google Shape;31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39479"/>
            <a:ext cx="9144000" cy="196127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15" name="Google Shape;315;p1"/>
          <p:cNvPicPr preferRelativeResize="0"/>
          <p:nvPr/>
        </p:nvPicPr>
        <p:blipFill rotWithShape="1">
          <a:blip r:embed="rId4">
            <a:alphaModFix/>
          </a:blip>
          <a:srcRect b="38889" l="26667" r="25000" t="37709"/>
          <a:stretch/>
        </p:blipFill>
        <p:spPr>
          <a:xfrm>
            <a:off x="3608025" y="76850"/>
            <a:ext cx="3865851" cy="140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"/>
          <p:cNvSpPr txBox="1"/>
          <p:nvPr/>
        </p:nvSpPr>
        <p:spPr>
          <a:xfrm>
            <a:off x="0" y="2751891"/>
            <a:ext cx="9144000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ACTIGRAFT</a:t>
            </a:r>
            <a:endParaRPr/>
          </a:p>
          <a:p>
            <a:pPr indent="0" lvl="0" marL="0" marR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Biological Wound Care Device/ Treatment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0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7" name="Google Shape;447;p10"/>
          <p:cNvSpPr txBox="1"/>
          <p:nvPr/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0"/>
          <p:cNvSpPr/>
          <p:nvPr/>
        </p:nvSpPr>
        <p:spPr>
          <a:xfrm>
            <a:off x="483754" y="1600200"/>
            <a:ext cx="8176491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740000"/>
                </a:solidFill>
                <a:latin typeface="Calibri"/>
                <a:ea typeface="Calibri"/>
                <a:cs typeface="Calibri"/>
                <a:sym typeface="Calibri"/>
              </a:rPr>
              <a:t>ACTIGRAFT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Vs.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Other treatments</a:t>
            </a:r>
            <a:endParaRPr/>
          </a:p>
        </p:txBody>
      </p:sp>
      <p:pic>
        <p:nvPicPr>
          <p:cNvPr id="449" name="Google Shape;449;p10"/>
          <p:cNvPicPr preferRelativeResize="0"/>
          <p:nvPr/>
        </p:nvPicPr>
        <p:blipFill rotWithShape="1">
          <a:blip r:embed="rId3">
            <a:alphaModFix/>
          </a:blip>
          <a:srcRect b="38889" l="26667" r="25000" t="37709"/>
          <a:stretch/>
        </p:blipFill>
        <p:spPr>
          <a:xfrm>
            <a:off x="3162300" y="0"/>
            <a:ext cx="2819400" cy="102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1"/>
          <p:cNvSpPr/>
          <p:nvPr/>
        </p:nvSpPr>
        <p:spPr>
          <a:xfrm>
            <a:off x="2514600" y="3505200"/>
            <a:ext cx="762000" cy="1981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1"/>
          <p:cNvSpPr txBox="1"/>
          <p:nvPr/>
        </p:nvSpPr>
        <p:spPr>
          <a:xfrm>
            <a:off x="2720037" y="929801"/>
            <a:ext cx="341231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ACTIGRAFT vs. PRP</a:t>
            </a:r>
            <a:endParaRPr/>
          </a:p>
        </p:txBody>
      </p:sp>
      <p:pic>
        <p:nvPicPr>
          <p:cNvPr id="456" name="Google Shape;456;p11"/>
          <p:cNvPicPr preferRelativeResize="0"/>
          <p:nvPr/>
        </p:nvPicPr>
        <p:blipFill rotWithShape="1">
          <a:blip r:embed="rId3">
            <a:alphaModFix/>
          </a:blip>
          <a:srcRect b="0" l="0" r="48711" t="0"/>
          <a:stretch/>
        </p:blipFill>
        <p:spPr>
          <a:xfrm>
            <a:off x="354714" y="1417317"/>
            <a:ext cx="2691431" cy="196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1"/>
          <p:cNvPicPr preferRelativeResize="0"/>
          <p:nvPr/>
        </p:nvPicPr>
        <p:blipFill rotWithShape="1">
          <a:blip r:embed="rId4">
            <a:alphaModFix/>
          </a:blip>
          <a:srcRect b="0" l="50000" r="0" t="0"/>
          <a:stretch/>
        </p:blipFill>
        <p:spPr>
          <a:xfrm>
            <a:off x="6062294" y="1442717"/>
            <a:ext cx="2623799" cy="1967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8" name="Google Shape;458;p11"/>
          <p:cNvGrpSpPr/>
          <p:nvPr/>
        </p:nvGrpSpPr>
        <p:grpSpPr>
          <a:xfrm>
            <a:off x="3342805" y="1437318"/>
            <a:ext cx="2458389" cy="1909264"/>
            <a:chOff x="6725702" y="1576363"/>
            <a:chExt cx="1561092" cy="1166837"/>
          </a:xfrm>
        </p:grpSpPr>
        <p:pic>
          <p:nvPicPr>
            <p:cNvPr id="459" name="Google Shape;459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25702" y="1576363"/>
              <a:ext cx="1561092" cy="11668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0" name="Google Shape;460;p11"/>
            <p:cNvSpPr txBox="1"/>
            <p:nvPr/>
          </p:nvSpPr>
          <p:spPr>
            <a:xfrm>
              <a:off x="6740942" y="1576363"/>
              <a:ext cx="109820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ACTIGRAFT</a:t>
              </a:r>
              <a:endParaRPr/>
            </a:p>
          </p:txBody>
        </p:sp>
      </p:grpSp>
      <p:pic>
        <p:nvPicPr>
          <p:cNvPr id="461" name="Google Shape;461;p11"/>
          <p:cNvPicPr preferRelativeResize="0"/>
          <p:nvPr/>
        </p:nvPicPr>
        <p:blipFill rotWithShape="1">
          <a:blip r:embed="rId6">
            <a:alphaModFix/>
          </a:blip>
          <a:srcRect b="38889" l="26667" r="25000" t="37709"/>
          <a:stretch/>
        </p:blipFill>
        <p:spPr>
          <a:xfrm>
            <a:off x="3200400" y="64348"/>
            <a:ext cx="245158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1"/>
          <p:cNvPicPr preferRelativeResize="0"/>
          <p:nvPr/>
        </p:nvPicPr>
        <p:blipFill rotWithShape="1">
          <a:blip r:embed="rId7">
            <a:alphaModFix/>
          </a:blip>
          <a:srcRect b="16961" l="3632" r="2883" t="46201"/>
          <a:stretch/>
        </p:blipFill>
        <p:spPr>
          <a:xfrm>
            <a:off x="387350" y="4116682"/>
            <a:ext cx="8430660" cy="2198716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1"/>
          <p:cNvSpPr txBox="1"/>
          <p:nvPr/>
        </p:nvSpPr>
        <p:spPr>
          <a:xfrm>
            <a:off x="2936240" y="3377062"/>
            <a:ext cx="341231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ACTIGRAFT vs. PRF</a:t>
            </a:r>
            <a:endParaRPr/>
          </a:p>
        </p:txBody>
      </p:sp>
      <p:sp>
        <p:nvSpPr>
          <p:cNvPr id="464" name="Google Shape;464;p11"/>
          <p:cNvSpPr txBox="1"/>
          <p:nvPr/>
        </p:nvSpPr>
        <p:spPr>
          <a:xfrm>
            <a:off x="6106550" y="4207954"/>
            <a:ext cx="268566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PRF </a:t>
            </a:r>
            <a:r>
              <a:rPr lang="en-US" sz="12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(Platelet Reach Fibrin)</a:t>
            </a:r>
            <a:endParaRPr/>
          </a:p>
        </p:txBody>
      </p:sp>
      <p:sp>
        <p:nvSpPr>
          <p:cNvPr id="465" name="Google Shape;465;p11"/>
          <p:cNvSpPr txBox="1"/>
          <p:nvPr/>
        </p:nvSpPr>
        <p:spPr>
          <a:xfrm>
            <a:off x="3291840" y="4177643"/>
            <a:ext cx="219456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ACTIGRAFT Clot</a:t>
            </a:r>
            <a:endParaRPr/>
          </a:p>
        </p:txBody>
      </p:sp>
      <p:sp>
        <p:nvSpPr>
          <p:cNvPr id="466" name="Google Shape;466;p11"/>
          <p:cNvSpPr txBox="1"/>
          <p:nvPr/>
        </p:nvSpPr>
        <p:spPr>
          <a:xfrm>
            <a:off x="609600" y="4191000"/>
            <a:ext cx="144495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Natural Clot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2"/>
          <p:cNvSpPr/>
          <p:nvPr/>
        </p:nvSpPr>
        <p:spPr>
          <a:xfrm>
            <a:off x="2514600" y="3505200"/>
            <a:ext cx="762000" cy="1981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351" y="0"/>
            <a:ext cx="2551298" cy="8780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3" name="Google Shape;473;p12"/>
          <p:cNvGraphicFramePr/>
          <p:nvPr/>
        </p:nvGraphicFramePr>
        <p:xfrm>
          <a:off x="152400" y="914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{40CB9F26-7959-4254-B905-0466E88A2D07}</a:tableStyleId>
              </a:tblPr>
              <a:tblGrid>
                <a:gridCol w="2826600"/>
                <a:gridCol w="2942500"/>
                <a:gridCol w="3070125"/>
              </a:tblGrid>
              <a:tr h="526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US" sz="1500" u="sng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ACTIGRAFT</a:t>
                      </a:r>
                      <a:endParaRPr b="1" i="1" sz="1500" u="sng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US" sz="1500" u="sng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PRP (Platelet-rich plasma)</a:t>
                      </a:r>
                      <a:endParaRPr b="1" i="1" sz="1500" u="sng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US" sz="1500" u="sng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PRF, Growth factors &amp; other blood products</a:t>
                      </a:r>
                      <a:endParaRPr b="1" i="1" sz="1500" u="sng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</a:tr>
              <a:tr h="1687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three-dimensional matrix containing a fibrin net, which forms a stable basis for growth factors and blood vessels, migration of cells, capturing of fluids, optimal distance between cells.</a:t>
                      </a:r>
                      <a:endParaRPr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Liquid and unstable on the wound - there is no basis to support the growth factors to develop</a:t>
                      </a:r>
                      <a:endParaRPr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Engineered in 3-layer product, lower layer is in contact with the wound, next 2 layers do not contact and cannot directly interact with the wound.</a:t>
                      </a:r>
                      <a:endParaRPr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2F3"/>
                    </a:solidFill>
                  </a:tcPr>
                </a:tc>
              </a:tr>
              <a:tr h="1065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blood clot formation creates a slow and controlled discharge according to the natural needs of the body</a:t>
                      </a:r>
                      <a:endParaRPr/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Liquid condition results in a rapid discharge and a significant decrease in the effectiveness of the treatment process</a:t>
                      </a:r>
                      <a:endParaRPr/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Destroy the natural balance of the natural wound environment created in a blood clot</a:t>
                      </a:r>
                      <a:endParaRPr/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34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blood clot in the natural </a:t>
                      </a:r>
                      <a:r>
                        <a:rPr lang="en-US" sz="1500" u="sng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dose</a:t>
                      </a: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to the body</a:t>
                      </a:r>
                      <a:endParaRPr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concentration and not in whole blood composition - is not effective. (Example: in giving antibiotics do not take twice as many times to get a faster recovery)</a:t>
                      </a:r>
                      <a:endParaRPr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by centrifuge, results in a very dense and rigid fibrin product, has no resemblance to how a natural fibrin scaffold should look</a:t>
                      </a:r>
                      <a:endParaRPr sz="15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2F3"/>
                    </a:solidFill>
                  </a:tcPr>
                </a:tc>
              </a:tr>
              <a:tr h="796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natural evolutionary process of the body</a:t>
                      </a:r>
                      <a:endParaRPr/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Separation of blood components is not a natural healing process of the body</a:t>
                      </a:r>
                      <a:endParaRPr/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Processed blood product. </a:t>
                      </a:r>
                      <a:endParaRPr/>
                    </a:p>
                  </a:txBody>
                  <a:tcPr marT="0" marB="0" marR="60025" marL="600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8EAAD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3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79" name="Google Shape;479;p13"/>
          <p:cNvGrpSpPr/>
          <p:nvPr/>
        </p:nvGrpSpPr>
        <p:grpSpPr>
          <a:xfrm>
            <a:off x="82968" y="76200"/>
            <a:ext cx="4495800" cy="1513820"/>
            <a:chOff x="82968" y="152400"/>
            <a:chExt cx="4495800" cy="1513820"/>
          </a:xfrm>
        </p:grpSpPr>
        <p:grpSp>
          <p:nvGrpSpPr>
            <p:cNvPr id="480" name="Google Shape;480;p13"/>
            <p:cNvGrpSpPr/>
            <p:nvPr/>
          </p:nvGrpSpPr>
          <p:grpSpPr>
            <a:xfrm>
              <a:off x="1295400" y="152400"/>
              <a:ext cx="1696598" cy="930926"/>
              <a:chOff x="2209800" y="1600200"/>
              <a:chExt cx="1696598" cy="930926"/>
            </a:xfrm>
          </p:grpSpPr>
          <p:pic>
            <p:nvPicPr>
              <p:cNvPr id="481" name="Google Shape;481;p1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2209800" y="1600200"/>
                <a:ext cx="1696598" cy="7326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2" name="Google Shape;482;p1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315817" y="2332822"/>
                <a:ext cx="1542361" cy="1983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83" name="Google Shape;483;p13"/>
            <p:cNvSpPr txBox="1"/>
            <p:nvPr/>
          </p:nvSpPr>
          <p:spPr>
            <a:xfrm>
              <a:off x="82968" y="1143000"/>
              <a:ext cx="44958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Regenerative wound solution using patient's own blood to create an autologous whole blood clot tissue </a:t>
              </a:r>
              <a:endParaRPr/>
            </a:p>
          </p:txBody>
        </p:sp>
      </p:grpSp>
      <p:grpSp>
        <p:nvGrpSpPr>
          <p:cNvPr id="484" name="Google Shape;484;p13"/>
          <p:cNvGrpSpPr/>
          <p:nvPr/>
        </p:nvGrpSpPr>
        <p:grpSpPr>
          <a:xfrm>
            <a:off x="4724400" y="76200"/>
            <a:ext cx="4419600" cy="1513820"/>
            <a:chOff x="4724400" y="152400"/>
            <a:chExt cx="4495800" cy="1513820"/>
          </a:xfrm>
        </p:grpSpPr>
        <p:grpSp>
          <p:nvGrpSpPr>
            <p:cNvPr id="485" name="Google Shape;485;p13"/>
            <p:cNvGrpSpPr/>
            <p:nvPr/>
          </p:nvGrpSpPr>
          <p:grpSpPr>
            <a:xfrm>
              <a:off x="5867400" y="152400"/>
              <a:ext cx="1828800" cy="1071390"/>
              <a:chOff x="5211100" y="1567070"/>
              <a:chExt cx="1828800" cy="1071390"/>
            </a:xfrm>
          </p:grpSpPr>
          <p:pic>
            <p:nvPicPr>
              <p:cNvPr id="486" name="Google Shape;486;p1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498737" y="1567070"/>
                <a:ext cx="1123720" cy="6610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7" name="Google Shape;487;p13"/>
              <p:cNvSpPr txBox="1"/>
              <p:nvPr/>
            </p:nvSpPr>
            <p:spPr>
              <a:xfrm>
                <a:off x="5211100" y="2176795"/>
                <a:ext cx="182880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NEGATIVE WOUND PRESSURE THERAPY</a:t>
                </a:r>
                <a:endParaRPr/>
              </a:p>
            </p:txBody>
          </p:sp>
        </p:grpSp>
        <p:sp>
          <p:nvSpPr>
            <p:cNvPr id="488" name="Google Shape;488;p13"/>
            <p:cNvSpPr txBox="1"/>
            <p:nvPr/>
          </p:nvSpPr>
          <p:spPr>
            <a:xfrm>
              <a:off x="4724400" y="1143000"/>
              <a:ext cx="44958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vacuum assisted closure using a suction pump to remove excess exudate and promote healing</a:t>
              </a:r>
              <a:endParaRPr/>
            </a:p>
          </p:txBody>
        </p:sp>
      </p:grpSp>
      <p:cxnSp>
        <p:nvCxnSpPr>
          <p:cNvPr id="489" name="Google Shape;489;p13"/>
          <p:cNvCxnSpPr/>
          <p:nvPr/>
        </p:nvCxnSpPr>
        <p:spPr>
          <a:xfrm flipH="1">
            <a:off x="4495800" y="-58986"/>
            <a:ext cx="39617" cy="6459786"/>
          </a:xfrm>
          <a:prstGeom prst="straightConnector1">
            <a:avLst/>
          </a:prstGeom>
          <a:noFill/>
          <a:ln cap="flat" cmpd="dbl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0" name="Google Shape;490;p13"/>
          <p:cNvCxnSpPr/>
          <p:nvPr/>
        </p:nvCxnSpPr>
        <p:spPr>
          <a:xfrm rot="10800000">
            <a:off x="0" y="1676400"/>
            <a:ext cx="9144000" cy="0"/>
          </a:xfrm>
          <a:prstGeom prst="straightConnector1">
            <a:avLst/>
          </a:prstGeom>
          <a:noFill/>
          <a:ln cap="flat" cmpd="dbl" w="444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1" name="Google Shape;491;p13"/>
          <p:cNvSpPr txBox="1"/>
          <p:nvPr/>
        </p:nvSpPr>
        <p:spPr>
          <a:xfrm>
            <a:off x="137630" y="1812400"/>
            <a:ext cx="42355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Requires 1 weekly application, every 7 days </a:t>
            </a:r>
            <a:endParaRPr/>
          </a:p>
        </p:txBody>
      </p:sp>
      <p:sp>
        <p:nvSpPr>
          <p:cNvPr id="492" name="Google Shape;492;p13"/>
          <p:cNvSpPr txBox="1"/>
          <p:nvPr/>
        </p:nvSpPr>
        <p:spPr>
          <a:xfrm>
            <a:off x="4721916" y="1825823"/>
            <a:ext cx="42355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Requires 2-3 dressing changes per week </a:t>
            </a:r>
            <a:endParaRPr/>
          </a:p>
        </p:txBody>
      </p:sp>
      <p:cxnSp>
        <p:nvCxnSpPr>
          <p:cNvPr id="493" name="Google Shape;493;p13"/>
          <p:cNvCxnSpPr/>
          <p:nvPr/>
        </p:nvCxnSpPr>
        <p:spPr>
          <a:xfrm rot="10800000">
            <a:off x="0" y="21336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4" name="Google Shape;494;p13"/>
          <p:cNvSpPr txBox="1"/>
          <p:nvPr/>
        </p:nvSpPr>
        <p:spPr>
          <a:xfrm>
            <a:off x="130108" y="2219980"/>
            <a:ext cx="42355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irritation of the dermal layer of the skin, pain reduction has been noted in 3 days </a:t>
            </a:r>
            <a:endParaRPr/>
          </a:p>
        </p:txBody>
      </p:sp>
      <p:sp>
        <p:nvSpPr>
          <p:cNvPr id="495" name="Google Shape;495;p13"/>
          <p:cNvSpPr txBox="1"/>
          <p:nvPr/>
        </p:nvSpPr>
        <p:spPr>
          <a:xfrm>
            <a:off x="4658002" y="2219979"/>
            <a:ext cx="42355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Patient may experience pain from vacuum, and at dressing changes </a:t>
            </a:r>
            <a:endParaRPr/>
          </a:p>
        </p:txBody>
      </p:sp>
      <p:cxnSp>
        <p:nvCxnSpPr>
          <p:cNvPr id="496" name="Google Shape;496;p13"/>
          <p:cNvCxnSpPr/>
          <p:nvPr/>
        </p:nvCxnSpPr>
        <p:spPr>
          <a:xfrm rot="10800000">
            <a:off x="0" y="27432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7" name="Google Shape;497;p13"/>
          <p:cNvSpPr txBox="1"/>
          <p:nvPr/>
        </p:nvSpPr>
        <p:spPr>
          <a:xfrm>
            <a:off x="137630" y="2756597"/>
            <a:ext cx="42355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Minimized infection risk due to leaving wound undisturbed and reduced dressing changes </a:t>
            </a:r>
            <a:endParaRPr/>
          </a:p>
        </p:txBody>
      </p:sp>
      <p:sp>
        <p:nvSpPr>
          <p:cNvPr id="498" name="Google Shape;498;p13"/>
          <p:cNvSpPr txBox="1"/>
          <p:nvPr/>
        </p:nvSpPr>
        <p:spPr>
          <a:xfrm>
            <a:off x="4648200" y="2756597"/>
            <a:ext cx="44958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Frequent dressing changes increase contamination risk and infection; vacuum seal leakage can cause maceration, infection, and complications </a:t>
            </a:r>
            <a:endParaRPr/>
          </a:p>
        </p:txBody>
      </p:sp>
      <p:cxnSp>
        <p:nvCxnSpPr>
          <p:cNvPr id="499" name="Google Shape;499;p13"/>
          <p:cNvCxnSpPr/>
          <p:nvPr/>
        </p:nvCxnSpPr>
        <p:spPr>
          <a:xfrm rot="10800000">
            <a:off x="0" y="34290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0" name="Google Shape;500;p13"/>
          <p:cNvSpPr txBox="1"/>
          <p:nvPr/>
        </p:nvSpPr>
        <p:spPr>
          <a:xfrm>
            <a:off x="130108" y="3439180"/>
            <a:ext cx="42355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Utilizing patient's own blood creates a natural healing environment </a:t>
            </a:r>
            <a:endParaRPr/>
          </a:p>
        </p:txBody>
      </p:sp>
      <p:sp>
        <p:nvSpPr>
          <p:cNvPr id="501" name="Google Shape;501;p13"/>
          <p:cNvSpPr txBox="1"/>
          <p:nvPr/>
        </p:nvSpPr>
        <p:spPr>
          <a:xfrm>
            <a:off x="4689610" y="3459058"/>
            <a:ext cx="42355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biologically active - Exposed to side effects </a:t>
            </a:r>
            <a:endParaRPr/>
          </a:p>
        </p:txBody>
      </p:sp>
      <p:cxnSp>
        <p:nvCxnSpPr>
          <p:cNvPr id="502" name="Google Shape;502;p13"/>
          <p:cNvCxnSpPr/>
          <p:nvPr/>
        </p:nvCxnSpPr>
        <p:spPr>
          <a:xfrm rot="10800000">
            <a:off x="0" y="39624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3" name="Google Shape;503;p13"/>
          <p:cNvSpPr txBox="1"/>
          <p:nvPr/>
        </p:nvSpPr>
        <p:spPr>
          <a:xfrm>
            <a:off x="143360" y="3943108"/>
            <a:ext cx="42355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Capital equipment or special storage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requirements </a:t>
            </a:r>
            <a:endParaRPr/>
          </a:p>
        </p:txBody>
      </p:sp>
      <p:sp>
        <p:nvSpPr>
          <p:cNvPr id="504" name="Google Shape;504;p13"/>
          <p:cNvSpPr txBox="1"/>
          <p:nvPr/>
        </p:nvSpPr>
        <p:spPr>
          <a:xfrm>
            <a:off x="4648200" y="3972580"/>
            <a:ext cx="42355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Purchase or rental of capital equipment is required as well as purchase of disposables</a:t>
            </a:r>
            <a:endParaRPr/>
          </a:p>
        </p:txBody>
      </p:sp>
      <p:cxnSp>
        <p:nvCxnSpPr>
          <p:cNvPr id="505" name="Google Shape;505;p13"/>
          <p:cNvCxnSpPr/>
          <p:nvPr/>
        </p:nvCxnSpPr>
        <p:spPr>
          <a:xfrm rot="10800000">
            <a:off x="0" y="44958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6" name="Google Shape;506;p13"/>
          <p:cNvSpPr txBox="1"/>
          <p:nvPr/>
        </p:nvSpPr>
        <p:spPr>
          <a:xfrm>
            <a:off x="161510" y="4562350"/>
            <a:ext cx="440055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Ease of use enables deployment across care continuum and transition from acute to post-acute setting  </a:t>
            </a:r>
            <a:endParaRPr/>
          </a:p>
        </p:txBody>
      </p:sp>
      <p:sp>
        <p:nvSpPr>
          <p:cNvPr id="507" name="Google Shape;507;p13"/>
          <p:cNvSpPr txBox="1"/>
          <p:nvPr/>
        </p:nvSpPr>
        <p:spPr>
          <a:xfrm>
            <a:off x="4598505" y="4595336"/>
            <a:ext cx="462169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trained nursing staff and frequent monitoring required to conduct in-servicing, competency updates to troubleshoot alarms, repair leaks, observe complications</a:t>
            </a:r>
            <a:endParaRPr/>
          </a:p>
        </p:txBody>
      </p:sp>
      <p:cxnSp>
        <p:nvCxnSpPr>
          <p:cNvPr id="508" name="Google Shape;508;p13"/>
          <p:cNvCxnSpPr/>
          <p:nvPr/>
        </p:nvCxnSpPr>
        <p:spPr>
          <a:xfrm rot="10800000">
            <a:off x="0" y="53340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9" name="Google Shape;509;p13"/>
          <p:cNvSpPr txBox="1"/>
          <p:nvPr/>
        </p:nvSpPr>
        <p:spPr>
          <a:xfrm>
            <a:off x="181530" y="5407223"/>
            <a:ext cx="44005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Reduces risk of hospital readmissions </a:t>
            </a:r>
            <a:endParaRPr/>
          </a:p>
        </p:txBody>
      </p:sp>
      <p:sp>
        <p:nvSpPr>
          <p:cNvPr id="510" name="Google Shape;510;p13"/>
          <p:cNvSpPr txBox="1"/>
          <p:nvPr/>
        </p:nvSpPr>
        <p:spPr>
          <a:xfrm>
            <a:off x="4689610" y="5404246"/>
            <a:ext cx="44005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Complications can lead to patient readmissions spital </a:t>
            </a:r>
            <a:endParaRPr/>
          </a:p>
        </p:txBody>
      </p:sp>
      <p:cxnSp>
        <p:nvCxnSpPr>
          <p:cNvPr id="511" name="Google Shape;511;p13"/>
          <p:cNvCxnSpPr/>
          <p:nvPr/>
        </p:nvCxnSpPr>
        <p:spPr>
          <a:xfrm rot="10800000">
            <a:off x="-76200" y="57150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2" name="Google Shape;512;p13"/>
          <p:cNvSpPr txBox="1"/>
          <p:nvPr/>
        </p:nvSpPr>
        <p:spPr>
          <a:xfrm>
            <a:off x="161510" y="5725180"/>
            <a:ext cx="421170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72.2% complete healing in average of 6 weeks   (45 days) = </a:t>
            </a: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 reduction for complete healing</a:t>
            </a:r>
            <a:endParaRPr/>
          </a:p>
        </p:txBody>
      </p:sp>
      <p:sp>
        <p:nvSpPr>
          <p:cNvPr id="513" name="Google Shape;513;p13"/>
          <p:cNvSpPr txBox="1"/>
          <p:nvPr/>
        </p:nvSpPr>
        <p:spPr>
          <a:xfrm>
            <a:off x="4606031" y="5812318"/>
            <a:ext cx="414039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43.2% partial healing in 14 weeks (98 days).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/>
          <p:nvPr/>
        </p:nvSpPr>
        <p:spPr>
          <a:xfrm>
            <a:off x="2514600" y="3505200"/>
            <a:ext cx="762000" cy="1981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9" name="Google Shape;519;p14"/>
          <p:cNvGrpSpPr/>
          <p:nvPr/>
        </p:nvGrpSpPr>
        <p:grpSpPr>
          <a:xfrm>
            <a:off x="266700" y="33089"/>
            <a:ext cx="8610600" cy="6824911"/>
            <a:chOff x="266700" y="33089"/>
            <a:chExt cx="8610600" cy="6824911"/>
          </a:xfrm>
        </p:grpSpPr>
        <p:grpSp>
          <p:nvGrpSpPr>
            <p:cNvPr id="520" name="Google Shape;520;p14"/>
            <p:cNvGrpSpPr/>
            <p:nvPr/>
          </p:nvGrpSpPr>
          <p:grpSpPr>
            <a:xfrm>
              <a:off x="266700" y="33089"/>
              <a:ext cx="8610600" cy="6824911"/>
              <a:chOff x="266700" y="33089"/>
              <a:chExt cx="8610600" cy="6824911"/>
            </a:xfrm>
          </p:grpSpPr>
          <p:sp>
            <p:nvSpPr>
              <p:cNvPr id="521" name="Google Shape;521;p14"/>
              <p:cNvSpPr txBox="1"/>
              <p:nvPr/>
            </p:nvSpPr>
            <p:spPr>
              <a:xfrm>
                <a:off x="7425344" y="6492875"/>
                <a:ext cx="984019" cy="365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fld id="{00000000-1234-1234-1234-123412341234}" type="slidenum">
                  <a:rPr lang="en-US" sz="105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‹#›</a:t>
                </a:fld>
                <a:endParaRPr sz="105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22" name="Google Shape;522;p1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266700" y="1664486"/>
                <a:ext cx="8610600" cy="48887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3" name="Google Shape;523;p14"/>
              <p:cNvSpPr txBox="1"/>
              <p:nvPr/>
            </p:nvSpPr>
            <p:spPr>
              <a:xfrm>
                <a:off x="1143000" y="1030069"/>
                <a:ext cx="731520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Biological Treatments - Comparison</a:t>
                </a:r>
                <a:endParaRPr/>
              </a:p>
            </p:txBody>
          </p:sp>
          <p:pic>
            <p:nvPicPr>
              <p:cNvPr id="524" name="Google Shape;524;p14"/>
              <p:cNvPicPr preferRelativeResize="0"/>
              <p:nvPr/>
            </p:nvPicPr>
            <p:blipFill rotWithShape="1">
              <a:blip r:embed="rId4">
                <a:alphaModFix/>
              </a:blip>
              <a:srcRect b="38889" l="26667" r="25000" t="37709"/>
              <a:stretch/>
            </p:blipFill>
            <p:spPr>
              <a:xfrm>
                <a:off x="3162300" y="33089"/>
                <a:ext cx="2819400" cy="10237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5" name="Google Shape;525;p14"/>
              <p:cNvSpPr txBox="1"/>
              <p:nvPr/>
            </p:nvSpPr>
            <p:spPr>
              <a:xfrm>
                <a:off x="1447800" y="5562600"/>
                <a:ext cx="6705600" cy="36933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26" name="Google Shape;526;p14"/>
              <p:cNvCxnSpPr/>
              <p:nvPr/>
            </p:nvCxnSpPr>
            <p:spPr>
              <a:xfrm>
                <a:off x="2324100" y="3429000"/>
                <a:ext cx="723900" cy="457200"/>
              </a:xfrm>
              <a:prstGeom prst="straightConnector1">
                <a:avLst/>
              </a:prstGeom>
              <a:noFill/>
              <a:ln cap="flat" cmpd="sng" w="1587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527" name="Google Shape;527;p14"/>
              <p:cNvSpPr/>
              <p:nvPr/>
            </p:nvSpPr>
            <p:spPr>
              <a:xfrm>
                <a:off x="2895600" y="3733800"/>
                <a:ext cx="198119" cy="198119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3886199" y="2951921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 cap="flat" cmpd="sng" w="22225">
                <a:solidFill>
                  <a:srgbClr val="99341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29" name="Google Shape;529;p14"/>
              <p:cNvCxnSpPr/>
              <p:nvPr/>
            </p:nvCxnSpPr>
            <p:spPr>
              <a:xfrm flipH="1">
                <a:off x="3276600" y="3043361"/>
                <a:ext cx="609599" cy="157039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530" name="Google Shape;530;p14"/>
              <p:cNvSpPr/>
              <p:nvPr/>
            </p:nvSpPr>
            <p:spPr>
              <a:xfrm>
                <a:off x="6705600" y="1752600"/>
                <a:ext cx="1219200" cy="762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14"/>
              <p:cNvSpPr/>
              <p:nvPr/>
            </p:nvSpPr>
            <p:spPr>
              <a:xfrm>
                <a:off x="3162300" y="2259829"/>
                <a:ext cx="3200400" cy="36308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2" name="Google Shape;532;p14"/>
            <p:cNvSpPr txBox="1"/>
            <p:nvPr/>
          </p:nvSpPr>
          <p:spPr>
            <a:xfrm>
              <a:off x="5562600" y="2819401"/>
              <a:ext cx="17526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6D6262"/>
                  </a:solidFill>
                  <a:latin typeface="Arial"/>
                  <a:ea typeface="Arial"/>
                  <a:cs typeface="Arial"/>
                  <a:sym typeface="Arial"/>
                </a:rPr>
                <a:t>(Embryonic cells)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5"/>
          <p:cNvSpPr txBox="1"/>
          <p:nvPr>
            <p:ph type="ctrTitle"/>
          </p:nvPr>
        </p:nvSpPr>
        <p:spPr>
          <a:xfrm>
            <a:off x="24937" y="2362200"/>
            <a:ext cx="9144001" cy="6322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n-US" sz="3300">
                <a:solidFill>
                  <a:schemeClr val="dk1"/>
                </a:solidFill>
              </a:rPr>
              <a:t>Recreating the Natural Wound Healing Environment</a:t>
            </a:r>
            <a:endParaRPr b="1" sz="3300">
              <a:solidFill>
                <a:schemeClr val="dk1"/>
              </a:solidFill>
            </a:endParaRPr>
          </a:p>
        </p:txBody>
      </p:sp>
      <p:sp>
        <p:nvSpPr>
          <p:cNvPr id="539" name="Google Shape;539;p15"/>
          <p:cNvSpPr txBox="1"/>
          <p:nvPr>
            <p:ph idx="1" type="subTitle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540" name="Google Shape;540;p15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1" name="Google Shape;54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39479"/>
            <a:ext cx="9144000" cy="196127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42" name="Google Shape;542;p15"/>
          <p:cNvPicPr preferRelativeResize="0"/>
          <p:nvPr/>
        </p:nvPicPr>
        <p:blipFill rotWithShape="1">
          <a:blip r:embed="rId4">
            <a:alphaModFix/>
          </a:blip>
          <a:srcRect b="38889" l="26667" r="25000" t="37709"/>
          <a:stretch/>
        </p:blipFill>
        <p:spPr>
          <a:xfrm>
            <a:off x="2362200" y="152400"/>
            <a:ext cx="4419600" cy="1604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E6C49"/>
            </a:gs>
            <a:gs pos="40000">
              <a:srgbClr val="AD3210"/>
            </a:gs>
            <a:gs pos="100000">
              <a:srgbClr val="EA4F25"/>
            </a:gs>
          </a:gsLst>
          <a:lin ang="16200000" scaled="0"/>
        </a:gra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16"/>
          <p:cNvGrpSpPr/>
          <p:nvPr/>
        </p:nvGrpSpPr>
        <p:grpSpPr>
          <a:xfrm>
            <a:off x="-368509" y="1757740"/>
            <a:ext cx="7700391" cy="1582484"/>
            <a:chOff x="-491345" y="1077822"/>
            <a:chExt cx="10267188" cy="2109978"/>
          </a:xfrm>
        </p:grpSpPr>
        <p:grpSp>
          <p:nvGrpSpPr>
            <p:cNvPr id="548" name="Google Shape;548;p16"/>
            <p:cNvGrpSpPr/>
            <p:nvPr/>
          </p:nvGrpSpPr>
          <p:grpSpPr>
            <a:xfrm>
              <a:off x="-491345" y="1077822"/>
              <a:ext cx="10267188" cy="2109978"/>
              <a:chOff x="-491345" y="1077822"/>
              <a:chExt cx="10267188" cy="2109978"/>
            </a:xfrm>
          </p:grpSpPr>
          <p:pic>
            <p:nvPicPr>
              <p:cNvPr id="549" name="Google Shape;549;p1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099443" y="1808913"/>
                <a:ext cx="1676400" cy="495300"/>
              </a:xfrm>
              <a:custGeom>
                <a:rect b="b" l="l" r="r" t="t"/>
                <a:pathLst>
                  <a:path extrusionOk="0" h="495300" w="1676400">
                    <a:moveTo>
                      <a:pt x="0" y="0"/>
                    </a:moveTo>
                    <a:lnTo>
                      <a:pt x="1684782" y="0"/>
                    </a:lnTo>
                    <a:lnTo>
                      <a:pt x="1684782" y="498348"/>
                    </a:lnTo>
                    <a:lnTo>
                      <a:pt x="0" y="498348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sp>
            <p:nvSpPr>
              <p:cNvPr id="550" name="Google Shape;550;p16"/>
              <p:cNvSpPr/>
              <p:nvPr/>
            </p:nvSpPr>
            <p:spPr>
              <a:xfrm>
                <a:off x="8125446" y="1833631"/>
                <a:ext cx="1600200" cy="409575"/>
              </a:xfrm>
              <a:custGeom>
                <a:rect b="b" l="l" r="r" t="t"/>
                <a:pathLst>
                  <a:path extrusionOk="0" h="409575" w="1600200">
                    <a:moveTo>
                      <a:pt x="1578769" y="285274"/>
                    </a:moveTo>
                    <a:lnTo>
                      <a:pt x="1285398" y="285274"/>
                    </a:lnTo>
                    <a:lnTo>
                      <a:pt x="1257776" y="323374"/>
                    </a:lnTo>
                    <a:lnTo>
                      <a:pt x="1217771" y="153829"/>
                    </a:lnTo>
                    <a:lnTo>
                      <a:pt x="1181576" y="285274"/>
                    </a:lnTo>
                    <a:lnTo>
                      <a:pt x="1093946" y="285274"/>
                    </a:lnTo>
                    <a:lnTo>
                      <a:pt x="1080611" y="335756"/>
                    </a:lnTo>
                    <a:lnTo>
                      <a:pt x="1056798" y="277654"/>
                    </a:lnTo>
                    <a:lnTo>
                      <a:pt x="1032986" y="322421"/>
                    </a:lnTo>
                    <a:lnTo>
                      <a:pt x="988219" y="21431"/>
                    </a:lnTo>
                    <a:lnTo>
                      <a:pt x="932973" y="393859"/>
                    </a:lnTo>
                    <a:lnTo>
                      <a:pt x="912019" y="285274"/>
                    </a:lnTo>
                    <a:lnTo>
                      <a:pt x="686276" y="285274"/>
                    </a:lnTo>
                    <a:lnTo>
                      <a:pt x="656748" y="344329"/>
                    </a:lnTo>
                    <a:lnTo>
                      <a:pt x="621506" y="150971"/>
                    </a:lnTo>
                    <a:lnTo>
                      <a:pt x="578644" y="285274"/>
                    </a:lnTo>
                    <a:lnTo>
                      <a:pt x="491966" y="285274"/>
                    </a:lnTo>
                    <a:lnTo>
                      <a:pt x="467201" y="322421"/>
                    </a:lnTo>
                    <a:lnTo>
                      <a:pt x="441484" y="275749"/>
                    </a:lnTo>
                    <a:lnTo>
                      <a:pt x="408146" y="336709"/>
                    </a:lnTo>
                    <a:lnTo>
                      <a:pt x="376714" y="72866"/>
                    </a:lnTo>
                    <a:lnTo>
                      <a:pt x="335756" y="377666"/>
                    </a:lnTo>
                    <a:lnTo>
                      <a:pt x="308134" y="285274"/>
                    </a:lnTo>
                    <a:lnTo>
                      <a:pt x="238601" y="285274"/>
                    </a:lnTo>
                    <a:lnTo>
                      <a:pt x="210026" y="237649"/>
                    </a:lnTo>
                    <a:lnTo>
                      <a:pt x="177641" y="285274"/>
                    </a:lnTo>
                    <a:lnTo>
                      <a:pt x="21431" y="285274"/>
                    </a:lnTo>
                  </a:path>
                </a:pathLst>
              </a:custGeom>
              <a:noFill/>
              <a:ln cap="rnd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551" name="Google Shape;551;p16"/>
              <p:cNvPicPr preferRelativeResize="0"/>
              <p:nvPr/>
            </p:nvPicPr>
            <p:blipFill rotWithShape="1">
              <a:blip r:embed="rId4">
                <a:alphaModFix/>
              </a:blip>
              <a:srcRect b="0" l="-8934" r="0" t="0"/>
              <a:stretch/>
            </p:blipFill>
            <p:spPr>
              <a:xfrm>
                <a:off x="-491345" y="1797483"/>
                <a:ext cx="5676900" cy="495300"/>
              </a:xfrm>
              <a:custGeom>
                <a:rect b="b" l="l" r="r" t="t"/>
                <a:pathLst>
                  <a:path extrusionOk="0" h="495300" w="5676900">
                    <a:moveTo>
                      <a:pt x="0" y="0"/>
                    </a:moveTo>
                    <a:lnTo>
                      <a:pt x="5685282" y="0"/>
                    </a:lnTo>
                    <a:lnTo>
                      <a:pt x="5685282" y="500634"/>
                    </a:lnTo>
                    <a:lnTo>
                      <a:pt x="0" y="500634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sp>
            <p:nvSpPr>
              <p:cNvPr id="552" name="Google Shape;552;p16"/>
              <p:cNvSpPr/>
              <p:nvPr/>
            </p:nvSpPr>
            <p:spPr>
              <a:xfrm>
                <a:off x="14351" y="1860842"/>
                <a:ext cx="5196891" cy="372428"/>
              </a:xfrm>
              <a:custGeom>
                <a:rect b="b" l="l" r="r" t="t"/>
                <a:pathLst>
                  <a:path extrusionOk="0" h="372428" w="5196891">
                    <a:moveTo>
                      <a:pt x="5196891" y="263843"/>
                    </a:moveTo>
                    <a:lnTo>
                      <a:pt x="4903521" y="263843"/>
                    </a:lnTo>
                    <a:lnTo>
                      <a:pt x="4875899" y="301943"/>
                    </a:lnTo>
                    <a:lnTo>
                      <a:pt x="4835893" y="132398"/>
                    </a:lnTo>
                    <a:lnTo>
                      <a:pt x="4799699" y="263843"/>
                    </a:lnTo>
                    <a:lnTo>
                      <a:pt x="4712068" y="263843"/>
                    </a:lnTo>
                    <a:lnTo>
                      <a:pt x="4698733" y="314325"/>
                    </a:lnTo>
                    <a:lnTo>
                      <a:pt x="4674921" y="256223"/>
                    </a:lnTo>
                    <a:lnTo>
                      <a:pt x="4651108" y="300990"/>
                    </a:lnTo>
                    <a:lnTo>
                      <a:pt x="4606341" y="0"/>
                    </a:lnTo>
                    <a:lnTo>
                      <a:pt x="4551096" y="372428"/>
                    </a:lnTo>
                    <a:lnTo>
                      <a:pt x="4530141" y="263843"/>
                    </a:lnTo>
                    <a:lnTo>
                      <a:pt x="4304399" y="263843"/>
                    </a:lnTo>
                    <a:lnTo>
                      <a:pt x="4274871" y="322898"/>
                    </a:lnTo>
                    <a:lnTo>
                      <a:pt x="4239628" y="129540"/>
                    </a:lnTo>
                    <a:lnTo>
                      <a:pt x="4196766" y="263843"/>
                    </a:lnTo>
                    <a:lnTo>
                      <a:pt x="4110088" y="263843"/>
                    </a:lnTo>
                    <a:lnTo>
                      <a:pt x="4085324" y="300990"/>
                    </a:lnTo>
                    <a:lnTo>
                      <a:pt x="4059606" y="254318"/>
                    </a:lnTo>
                    <a:lnTo>
                      <a:pt x="4026268" y="315278"/>
                    </a:lnTo>
                    <a:lnTo>
                      <a:pt x="3994836" y="51435"/>
                    </a:lnTo>
                    <a:lnTo>
                      <a:pt x="3953878" y="356235"/>
                    </a:lnTo>
                    <a:lnTo>
                      <a:pt x="3926256" y="263843"/>
                    </a:lnTo>
                    <a:lnTo>
                      <a:pt x="3856724" y="263843"/>
                    </a:lnTo>
                    <a:lnTo>
                      <a:pt x="3828149" y="216218"/>
                    </a:lnTo>
                    <a:lnTo>
                      <a:pt x="3795763" y="263843"/>
                    </a:lnTo>
                    <a:lnTo>
                      <a:pt x="0" y="263842"/>
                    </a:lnTo>
                  </a:path>
                </a:pathLst>
              </a:custGeom>
              <a:noFill/>
              <a:ln cap="rnd" cmpd="sng" w="285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553" name="Google Shape;553;p1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082352" y="1731618"/>
                <a:ext cx="904875" cy="800100"/>
              </a:xfrm>
              <a:custGeom>
                <a:rect b="b" l="l" r="r" t="t"/>
                <a:pathLst>
                  <a:path extrusionOk="0" h="800100" w="904875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sp>
            <p:nvSpPr>
              <p:cNvPr id="554" name="Google Shape;554;p16"/>
              <p:cNvSpPr/>
              <p:nvPr/>
            </p:nvSpPr>
            <p:spPr>
              <a:xfrm>
                <a:off x="5117451" y="1766003"/>
                <a:ext cx="800100" cy="695325"/>
              </a:xfrm>
              <a:custGeom>
                <a:rect b="b" l="l" r="r" t="t"/>
                <a:pathLst>
                  <a:path extrusionOk="0" h="695325" w="800100">
                    <a:moveTo>
                      <a:pt x="778669" y="349091"/>
                    </a:moveTo>
                    <a:lnTo>
                      <a:pt x="589122" y="676751"/>
                    </a:lnTo>
                    <a:lnTo>
                      <a:pt x="210027" y="676751"/>
                    </a:lnTo>
                    <a:lnTo>
                      <a:pt x="21431" y="349091"/>
                    </a:lnTo>
                    <a:lnTo>
                      <a:pt x="210027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555" name="Google Shape;555;p1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5653852" y="2058516"/>
                <a:ext cx="904875" cy="800100"/>
              </a:xfrm>
              <a:custGeom>
                <a:rect b="b" l="l" r="r" t="t"/>
                <a:pathLst>
                  <a:path extrusionOk="0" h="800100" w="904875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sp>
            <p:nvSpPr>
              <p:cNvPr id="556" name="Google Shape;556;p16"/>
              <p:cNvSpPr/>
              <p:nvPr/>
            </p:nvSpPr>
            <p:spPr>
              <a:xfrm>
                <a:off x="5688951" y="2092711"/>
                <a:ext cx="800100" cy="695325"/>
              </a:xfrm>
              <a:custGeom>
                <a:rect b="b" l="l" r="r" t="t"/>
                <a:pathLst>
                  <a:path extrusionOk="0" h="695325" w="800100">
                    <a:moveTo>
                      <a:pt x="778669" y="349091"/>
                    </a:moveTo>
                    <a:lnTo>
                      <a:pt x="589122" y="676751"/>
                    </a:lnTo>
                    <a:lnTo>
                      <a:pt x="210027" y="676751"/>
                    </a:lnTo>
                    <a:lnTo>
                      <a:pt x="21431" y="349091"/>
                    </a:lnTo>
                    <a:lnTo>
                      <a:pt x="210027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557" name="Google Shape;557;p1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5649280" y="1404720"/>
                <a:ext cx="904875" cy="800100"/>
              </a:xfrm>
              <a:custGeom>
                <a:rect b="b" l="l" r="r" t="t"/>
                <a:pathLst>
                  <a:path extrusionOk="0" h="800100" w="904875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sp>
            <p:nvSpPr>
              <p:cNvPr id="558" name="Google Shape;558;p16"/>
              <p:cNvSpPr/>
              <p:nvPr/>
            </p:nvSpPr>
            <p:spPr>
              <a:xfrm>
                <a:off x="5685141" y="1437391"/>
                <a:ext cx="800100" cy="695325"/>
              </a:xfrm>
              <a:custGeom>
                <a:rect b="b" l="l" r="r" t="t"/>
                <a:pathLst>
                  <a:path extrusionOk="0" h="695325" w="800100">
                    <a:moveTo>
                      <a:pt x="778669" y="350044"/>
                    </a:moveTo>
                    <a:lnTo>
                      <a:pt x="589121" y="677704"/>
                    </a:lnTo>
                    <a:lnTo>
                      <a:pt x="210978" y="677704"/>
                    </a:lnTo>
                    <a:lnTo>
                      <a:pt x="21431" y="350044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559" name="Google Shape;559;p16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7354636" y="1731618"/>
                <a:ext cx="904875" cy="800100"/>
              </a:xfrm>
              <a:custGeom>
                <a:rect b="b" l="l" r="r" t="t"/>
                <a:pathLst>
                  <a:path extrusionOk="0" h="800100" w="904875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sp>
            <p:nvSpPr>
              <p:cNvPr id="560" name="Google Shape;560;p16"/>
              <p:cNvSpPr/>
              <p:nvPr/>
            </p:nvSpPr>
            <p:spPr>
              <a:xfrm>
                <a:off x="7390116" y="1764098"/>
                <a:ext cx="800100" cy="695325"/>
              </a:xfrm>
              <a:custGeom>
                <a:rect b="b" l="l" r="r" t="t"/>
                <a:pathLst>
                  <a:path extrusionOk="0" h="695325" w="800100">
                    <a:moveTo>
                      <a:pt x="778669" y="350044"/>
                    </a:moveTo>
                    <a:lnTo>
                      <a:pt x="589121" y="677704"/>
                    </a:lnTo>
                    <a:lnTo>
                      <a:pt x="210978" y="677704"/>
                    </a:lnTo>
                    <a:lnTo>
                      <a:pt x="21431" y="350044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561" name="Google Shape;561;p16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6218494" y="2387700"/>
                <a:ext cx="904875" cy="800100"/>
              </a:xfrm>
              <a:custGeom>
                <a:rect b="b" l="l" r="r" t="t"/>
                <a:pathLst>
                  <a:path extrusionOk="0" h="800100" w="904875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sp>
            <p:nvSpPr>
              <p:cNvPr id="562" name="Google Shape;562;p16"/>
              <p:cNvSpPr/>
              <p:nvPr/>
            </p:nvSpPr>
            <p:spPr>
              <a:xfrm>
                <a:off x="6252831" y="2421323"/>
                <a:ext cx="800100" cy="695325"/>
              </a:xfrm>
              <a:custGeom>
                <a:rect b="b" l="l" r="r" t="t"/>
                <a:pathLst>
                  <a:path extrusionOk="0" h="695325" w="800100">
                    <a:moveTo>
                      <a:pt x="778669" y="349091"/>
                    </a:moveTo>
                    <a:lnTo>
                      <a:pt x="589122" y="677704"/>
                    </a:lnTo>
                    <a:lnTo>
                      <a:pt x="210979" y="677704"/>
                    </a:lnTo>
                    <a:lnTo>
                      <a:pt x="21431" y="349091"/>
                    </a:lnTo>
                    <a:lnTo>
                      <a:pt x="210979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563" name="Google Shape;563;p16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6218494" y="1731618"/>
                <a:ext cx="904875" cy="800100"/>
              </a:xfrm>
              <a:custGeom>
                <a:rect b="b" l="l" r="r" t="t"/>
                <a:pathLst>
                  <a:path extrusionOk="0" h="800100" w="904875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4672"/>
                    </a:lnTo>
                    <a:lnTo>
                      <a:pt x="0" y="804672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sp>
            <p:nvSpPr>
              <p:cNvPr id="564" name="Google Shape;564;p16"/>
              <p:cNvSpPr/>
              <p:nvPr/>
            </p:nvSpPr>
            <p:spPr>
              <a:xfrm>
                <a:off x="6252831" y="1766003"/>
                <a:ext cx="800100" cy="695325"/>
              </a:xfrm>
              <a:custGeom>
                <a:rect b="b" l="l" r="r" t="t"/>
                <a:pathLst>
                  <a:path extrusionOk="0" h="695325" w="800100">
                    <a:moveTo>
                      <a:pt x="778669" y="349091"/>
                    </a:moveTo>
                    <a:lnTo>
                      <a:pt x="589122" y="676751"/>
                    </a:lnTo>
                    <a:lnTo>
                      <a:pt x="210979" y="676751"/>
                    </a:lnTo>
                    <a:lnTo>
                      <a:pt x="21431" y="349091"/>
                    </a:lnTo>
                    <a:lnTo>
                      <a:pt x="210979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565" name="Google Shape;565;p16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6218494" y="1077822"/>
                <a:ext cx="904875" cy="800100"/>
              </a:xfrm>
              <a:custGeom>
                <a:rect b="b" l="l" r="r" t="t"/>
                <a:pathLst>
                  <a:path extrusionOk="0" h="800100" w="904875">
                    <a:moveTo>
                      <a:pt x="0" y="0"/>
                    </a:moveTo>
                    <a:lnTo>
                      <a:pt x="907542" y="0"/>
                    </a:lnTo>
                    <a:lnTo>
                      <a:pt x="907542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sp>
            <p:nvSpPr>
              <p:cNvPr id="566" name="Google Shape;566;p16"/>
              <p:cNvSpPr/>
              <p:nvPr/>
            </p:nvSpPr>
            <p:spPr>
              <a:xfrm>
                <a:off x="6252831" y="1109731"/>
                <a:ext cx="800100" cy="695325"/>
              </a:xfrm>
              <a:custGeom>
                <a:rect b="b" l="l" r="r" t="t"/>
                <a:pathLst>
                  <a:path extrusionOk="0" h="695325" w="800100">
                    <a:moveTo>
                      <a:pt x="778669" y="349091"/>
                    </a:moveTo>
                    <a:lnTo>
                      <a:pt x="589122" y="677704"/>
                    </a:lnTo>
                    <a:lnTo>
                      <a:pt x="210979" y="677704"/>
                    </a:lnTo>
                    <a:lnTo>
                      <a:pt x="21431" y="349091"/>
                    </a:lnTo>
                    <a:lnTo>
                      <a:pt x="210979" y="21431"/>
                    </a:lnTo>
                    <a:lnTo>
                      <a:pt x="589122" y="21431"/>
                    </a:ln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567" name="Google Shape;567;p16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6785422" y="1409292"/>
                <a:ext cx="904875" cy="800100"/>
              </a:xfrm>
              <a:custGeom>
                <a:rect b="b" l="l" r="r" t="t"/>
                <a:pathLst>
                  <a:path extrusionOk="0" h="800100" w="904875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sp>
            <p:nvSpPr>
              <p:cNvPr id="568" name="Google Shape;568;p16"/>
              <p:cNvSpPr/>
              <p:nvPr/>
            </p:nvSpPr>
            <p:spPr>
              <a:xfrm>
                <a:off x="6820521" y="1442153"/>
                <a:ext cx="800100" cy="695325"/>
              </a:xfrm>
              <a:custGeom>
                <a:rect b="b" l="l" r="r" t="t"/>
                <a:pathLst>
                  <a:path extrusionOk="0" h="695325" w="800100">
                    <a:moveTo>
                      <a:pt x="778669" y="349091"/>
                    </a:moveTo>
                    <a:lnTo>
                      <a:pt x="589121" y="676751"/>
                    </a:lnTo>
                    <a:lnTo>
                      <a:pt x="210978" y="676751"/>
                    </a:lnTo>
                    <a:lnTo>
                      <a:pt x="21431" y="349091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569" name="Google Shape;569;p16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6783136" y="2056230"/>
                <a:ext cx="904875" cy="800100"/>
              </a:xfrm>
              <a:custGeom>
                <a:rect b="b" l="l" r="r" t="t"/>
                <a:pathLst>
                  <a:path extrusionOk="0" h="800100" w="904875">
                    <a:moveTo>
                      <a:pt x="0" y="0"/>
                    </a:moveTo>
                    <a:lnTo>
                      <a:pt x="909828" y="0"/>
                    </a:lnTo>
                    <a:lnTo>
                      <a:pt x="909828" y="802386"/>
                    </a:lnTo>
                    <a:lnTo>
                      <a:pt x="0" y="802386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  <p:sp>
            <p:nvSpPr>
              <p:cNvPr id="570" name="Google Shape;570;p16"/>
              <p:cNvSpPr/>
              <p:nvPr/>
            </p:nvSpPr>
            <p:spPr>
              <a:xfrm>
                <a:off x="6818616" y="2088901"/>
                <a:ext cx="800100" cy="695325"/>
              </a:xfrm>
              <a:custGeom>
                <a:rect b="b" l="l" r="r" t="t"/>
                <a:pathLst>
                  <a:path extrusionOk="0" h="695325" w="800100">
                    <a:moveTo>
                      <a:pt x="778669" y="349091"/>
                    </a:moveTo>
                    <a:lnTo>
                      <a:pt x="589121" y="677704"/>
                    </a:lnTo>
                    <a:lnTo>
                      <a:pt x="210978" y="677704"/>
                    </a:lnTo>
                    <a:lnTo>
                      <a:pt x="21431" y="349091"/>
                    </a:lnTo>
                    <a:lnTo>
                      <a:pt x="210978" y="21431"/>
                    </a:lnTo>
                    <a:lnTo>
                      <a:pt x="589121" y="21431"/>
                    </a:lnTo>
                    <a:close/>
                  </a:path>
                </a:pathLst>
              </a:custGeom>
              <a:noFill/>
              <a:ln cap="flat" cmpd="sng" w="2857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1" name="Google Shape;571;p16"/>
              <p:cNvSpPr/>
              <p:nvPr/>
            </p:nvSpPr>
            <p:spPr>
              <a:xfrm>
                <a:off x="5662281" y="2396558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2" name="Google Shape;572;p16"/>
              <p:cNvSpPr/>
              <p:nvPr/>
            </p:nvSpPr>
            <p:spPr>
              <a:xfrm>
                <a:off x="6411899" y="2396558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3" name="Google Shape;573;p16"/>
              <p:cNvSpPr/>
              <p:nvPr/>
            </p:nvSpPr>
            <p:spPr>
              <a:xfrm>
                <a:off x="5087924" y="2064136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6194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4" name="Google Shape;574;p16"/>
              <p:cNvSpPr/>
              <p:nvPr/>
            </p:nvSpPr>
            <p:spPr>
              <a:xfrm>
                <a:off x="5836589" y="2064136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5" name="Google Shape;575;p16"/>
              <p:cNvSpPr/>
              <p:nvPr/>
            </p:nvSpPr>
            <p:spPr>
              <a:xfrm>
                <a:off x="6223304" y="2719456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7146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6" name="Google Shape;576;p16"/>
              <p:cNvSpPr/>
              <p:nvPr/>
            </p:nvSpPr>
            <p:spPr>
              <a:xfrm>
                <a:off x="6971969" y="2719456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8097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7" name="Google Shape;577;p16"/>
              <p:cNvSpPr/>
              <p:nvPr/>
            </p:nvSpPr>
            <p:spPr>
              <a:xfrm>
                <a:off x="6793851" y="1743143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8" name="Google Shape;578;p16"/>
              <p:cNvSpPr/>
              <p:nvPr/>
            </p:nvSpPr>
            <p:spPr>
              <a:xfrm>
                <a:off x="7543469" y="1743143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79" name="Google Shape;579;p16"/>
              <p:cNvSpPr/>
              <p:nvPr/>
            </p:nvSpPr>
            <p:spPr>
              <a:xfrm>
                <a:off x="6237591" y="2070803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80" name="Google Shape;580;p16"/>
              <p:cNvSpPr/>
              <p:nvPr/>
            </p:nvSpPr>
            <p:spPr>
              <a:xfrm>
                <a:off x="6986256" y="2070803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81" name="Google Shape;581;p16"/>
              <p:cNvSpPr/>
              <p:nvPr/>
            </p:nvSpPr>
            <p:spPr>
              <a:xfrm>
                <a:off x="6405231" y="1080203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82" name="Google Shape;582;p16"/>
              <p:cNvSpPr/>
              <p:nvPr/>
            </p:nvSpPr>
            <p:spPr>
              <a:xfrm>
                <a:off x="5281281" y="1743143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83" name="Google Shape;583;p16"/>
              <p:cNvSpPr/>
              <p:nvPr/>
            </p:nvSpPr>
            <p:spPr>
              <a:xfrm>
                <a:off x="5281281" y="2390843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84" name="Google Shape;584;p16"/>
              <p:cNvSpPr/>
              <p:nvPr/>
            </p:nvSpPr>
            <p:spPr>
              <a:xfrm>
                <a:off x="7928279" y="1732666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85" name="Google Shape;585;p16"/>
              <p:cNvSpPr/>
              <p:nvPr/>
            </p:nvSpPr>
            <p:spPr>
              <a:xfrm>
                <a:off x="7919706" y="2386081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86" name="Google Shape;586;p16"/>
              <p:cNvSpPr/>
              <p:nvPr/>
            </p:nvSpPr>
            <p:spPr>
              <a:xfrm>
                <a:off x="5852781" y="2724218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87" name="Google Shape;587;p16"/>
              <p:cNvSpPr/>
              <p:nvPr/>
            </p:nvSpPr>
            <p:spPr>
              <a:xfrm>
                <a:off x="5848019" y="1405006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88" name="Google Shape;588;p16"/>
              <p:cNvSpPr/>
              <p:nvPr/>
            </p:nvSpPr>
            <p:spPr>
              <a:xfrm>
                <a:off x="6795756" y="1090681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89" name="Google Shape;589;p16"/>
              <p:cNvSpPr/>
              <p:nvPr/>
            </p:nvSpPr>
            <p:spPr>
              <a:xfrm>
                <a:off x="6414756" y="3051878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90" name="Google Shape;590;p16"/>
              <p:cNvSpPr/>
              <p:nvPr/>
            </p:nvSpPr>
            <p:spPr>
              <a:xfrm>
                <a:off x="6809091" y="3051878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91" name="Google Shape;591;p16"/>
              <p:cNvSpPr/>
              <p:nvPr/>
            </p:nvSpPr>
            <p:spPr>
              <a:xfrm>
                <a:off x="7357731" y="1418341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92" name="Google Shape;592;p16"/>
              <p:cNvSpPr/>
              <p:nvPr/>
            </p:nvSpPr>
            <p:spPr>
              <a:xfrm>
                <a:off x="5656566" y="1727903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93" name="Google Shape;593;p16"/>
              <p:cNvSpPr/>
              <p:nvPr/>
            </p:nvSpPr>
            <p:spPr>
              <a:xfrm>
                <a:off x="6405231" y="1727903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94" name="Google Shape;594;p16"/>
              <p:cNvSpPr/>
              <p:nvPr/>
            </p:nvSpPr>
            <p:spPr>
              <a:xfrm>
                <a:off x="6237591" y="1413578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95" name="Google Shape;595;p16"/>
              <p:cNvSpPr/>
              <p:nvPr/>
            </p:nvSpPr>
            <p:spPr>
              <a:xfrm>
                <a:off x="6986256" y="1413578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96" name="Google Shape;596;p16"/>
              <p:cNvSpPr/>
              <p:nvPr/>
            </p:nvSpPr>
            <p:spPr>
              <a:xfrm>
                <a:off x="7355826" y="2066993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97" name="Google Shape;597;p16"/>
              <p:cNvSpPr/>
              <p:nvPr/>
            </p:nvSpPr>
            <p:spPr>
              <a:xfrm>
                <a:off x="8105444" y="2066993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6194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98" name="Google Shape;598;p16"/>
              <p:cNvSpPr/>
              <p:nvPr/>
            </p:nvSpPr>
            <p:spPr>
              <a:xfrm>
                <a:off x="6794804" y="2397511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1" y="7144"/>
                      <a:pt x="94774" y="27146"/>
                      <a:pt x="94774" y="50959"/>
                    </a:cubicBezTo>
                    <a:cubicBezTo>
                      <a:pt x="94774" y="74771"/>
                      <a:pt x="74771" y="94774"/>
                      <a:pt x="50959" y="94774"/>
                    </a:cubicBezTo>
                    <a:cubicBezTo>
                      <a:pt x="27146" y="94774"/>
                      <a:pt x="7144" y="74771"/>
                      <a:pt x="7144" y="50959"/>
                    </a:cubicBezTo>
                    <a:cubicBezTo>
                      <a:pt x="7144" y="27146"/>
                      <a:pt x="26194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99" name="Google Shape;599;p16"/>
              <p:cNvSpPr/>
              <p:nvPr/>
            </p:nvSpPr>
            <p:spPr>
              <a:xfrm>
                <a:off x="7543469" y="2397511"/>
                <a:ext cx="95250" cy="95250"/>
              </a:xfrm>
              <a:custGeom>
                <a:rect b="b" l="l" r="r" t="t"/>
                <a:pathLst>
                  <a:path extrusionOk="0" h="95250" w="95250">
                    <a:moveTo>
                      <a:pt x="50959" y="7144"/>
                    </a:moveTo>
                    <a:cubicBezTo>
                      <a:pt x="74772" y="7144"/>
                      <a:pt x="94774" y="27146"/>
                      <a:pt x="94774" y="50959"/>
                    </a:cubicBezTo>
                    <a:cubicBezTo>
                      <a:pt x="94774" y="74771"/>
                      <a:pt x="74772" y="94774"/>
                      <a:pt x="50959" y="94774"/>
                    </a:cubicBezTo>
                    <a:cubicBezTo>
                      <a:pt x="27147" y="94774"/>
                      <a:pt x="7144" y="74771"/>
                      <a:pt x="7144" y="50959"/>
                    </a:cubicBezTo>
                    <a:cubicBezTo>
                      <a:pt x="7144" y="27146"/>
                      <a:pt x="27147" y="7144"/>
                      <a:pt x="50959" y="71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600" name="Google Shape;600;p16"/>
            <p:cNvSpPr/>
            <p:nvPr/>
          </p:nvSpPr>
          <p:spPr>
            <a:xfrm>
              <a:off x="6525711" y="1969510"/>
              <a:ext cx="304016" cy="343366"/>
            </a:xfrm>
            <a:custGeom>
              <a:rect b="b" l="l" r="r" t="t"/>
              <a:pathLst>
                <a:path extrusionOk="0" h="3240000" w="2868687">
                  <a:moveTo>
                    <a:pt x="1433799" y="2290728"/>
                  </a:moveTo>
                  <a:cubicBezTo>
                    <a:pt x="1317650" y="2346839"/>
                    <a:pt x="1203301" y="2394700"/>
                    <a:pt x="1093028" y="2434329"/>
                  </a:cubicBezTo>
                  <a:cubicBezTo>
                    <a:pt x="1167481" y="2812207"/>
                    <a:pt x="1292592" y="3060000"/>
                    <a:pt x="1434343" y="3060000"/>
                  </a:cubicBezTo>
                  <a:cubicBezTo>
                    <a:pt x="1576138" y="3060000"/>
                    <a:pt x="1701284" y="2812053"/>
                    <a:pt x="1774025" y="2433735"/>
                  </a:cubicBezTo>
                  <a:cubicBezTo>
                    <a:pt x="1663854" y="2394452"/>
                    <a:pt x="1549823" y="2346469"/>
                    <a:pt x="1433799" y="2290728"/>
                  </a:cubicBezTo>
                  <a:close/>
                  <a:moveTo>
                    <a:pt x="1824954" y="2078037"/>
                  </a:moveTo>
                  <a:cubicBezTo>
                    <a:pt x="1794480" y="2097450"/>
                    <a:pt x="1763147" y="2116057"/>
                    <a:pt x="1731343" y="2134419"/>
                  </a:cubicBezTo>
                  <a:lnTo>
                    <a:pt x="1635415" y="2187161"/>
                  </a:lnTo>
                  <a:cubicBezTo>
                    <a:pt x="1691788" y="2215044"/>
                    <a:pt x="1747931" y="2239109"/>
                    <a:pt x="1803378" y="2259350"/>
                  </a:cubicBezTo>
                  <a:cubicBezTo>
                    <a:pt x="1812120" y="2201101"/>
                    <a:pt x="1819148" y="2140526"/>
                    <a:pt x="1824954" y="2078037"/>
                  </a:cubicBezTo>
                  <a:close/>
                  <a:moveTo>
                    <a:pt x="1042306" y="2077178"/>
                  </a:moveTo>
                  <a:cubicBezTo>
                    <a:pt x="1047949" y="2140175"/>
                    <a:pt x="1055328" y="2201182"/>
                    <a:pt x="1063873" y="2259905"/>
                  </a:cubicBezTo>
                  <a:cubicBezTo>
                    <a:pt x="1119365" y="2238275"/>
                    <a:pt x="1176217" y="2214355"/>
                    <a:pt x="1233887" y="2187801"/>
                  </a:cubicBezTo>
                  <a:cubicBezTo>
                    <a:pt x="1201538" y="2170955"/>
                    <a:pt x="1169452" y="2152957"/>
                    <a:pt x="1137343" y="2134419"/>
                  </a:cubicBezTo>
                  <a:close/>
                  <a:moveTo>
                    <a:pt x="559768" y="1732679"/>
                  </a:moveTo>
                  <a:cubicBezTo>
                    <a:pt x="268524" y="1984850"/>
                    <a:pt x="116369" y="2217202"/>
                    <a:pt x="187266" y="2340000"/>
                  </a:cubicBezTo>
                  <a:cubicBezTo>
                    <a:pt x="258144" y="2462764"/>
                    <a:pt x="535307" y="2447213"/>
                    <a:pt x="899736" y="2322555"/>
                  </a:cubicBezTo>
                  <a:cubicBezTo>
                    <a:pt x="878937" y="2207297"/>
                    <a:pt x="863223" y="2084405"/>
                    <a:pt x="853746" y="1955834"/>
                  </a:cubicBezTo>
                  <a:cubicBezTo>
                    <a:pt x="747454" y="1883220"/>
                    <a:pt x="648878" y="1808453"/>
                    <a:pt x="559768" y="1732679"/>
                  </a:cubicBezTo>
                  <a:close/>
                  <a:moveTo>
                    <a:pt x="2309048" y="1730507"/>
                  </a:moveTo>
                  <a:cubicBezTo>
                    <a:pt x="2220666" y="1807660"/>
                    <a:pt x="2121792" y="1882664"/>
                    <a:pt x="2015235" y="1955625"/>
                  </a:cubicBezTo>
                  <a:cubicBezTo>
                    <a:pt x="2005364" y="2084180"/>
                    <a:pt x="1989894" y="2207119"/>
                    <a:pt x="1967330" y="2322070"/>
                  </a:cubicBezTo>
                  <a:lnTo>
                    <a:pt x="2081685" y="2358048"/>
                  </a:lnTo>
                  <a:cubicBezTo>
                    <a:pt x="2116015" y="2320492"/>
                    <a:pt x="2165526" y="2297468"/>
                    <a:pt x="2220415" y="2297468"/>
                  </a:cubicBezTo>
                  <a:cubicBezTo>
                    <a:pt x="2302230" y="2297468"/>
                    <a:pt x="2372097" y="2348622"/>
                    <a:pt x="2399287" y="2420880"/>
                  </a:cubicBezTo>
                  <a:cubicBezTo>
                    <a:pt x="2542053" y="2432945"/>
                    <a:pt x="2642630" y="2407186"/>
                    <a:pt x="2681420" y="2340000"/>
                  </a:cubicBezTo>
                  <a:cubicBezTo>
                    <a:pt x="2752393" y="2217071"/>
                    <a:pt x="2599836" y="1984353"/>
                    <a:pt x="2309048" y="1730507"/>
                  </a:cubicBezTo>
                  <a:close/>
                  <a:moveTo>
                    <a:pt x="2026056" y="1510554"/>
                  </a:moveTo>
                  <a:cubicBezTo>
                    <a:pt x="2027893" y="1546708"/>
                    <a:pt x="2028343" y="1583211"/>
                    <a:pt x="2028343" y="1620000"/>
                  </a:cubicBezTo>
                  <a:lnTo>
                    <a:pt x="2024251" y="1730716"/>
                  </a:lnTo>
                  <a:lnTo>
                    <a:pt x="2173722" y="1619092"/>
                  </a:lnTo>
                  <a:cubicBezTo>
                    <a:pt x="2127526" y="1582190"/>
                    <a:pt x="2078507" y="1545517"/>
                    <a:pt x="2026056" y="1510554"/>
                  </a:cubicBezTo>
                  <a:close/>
                  <a:moveTo>
                    <a:pt x="844436" y="1509285"/>
                  </a:moveTo>
                  <a:lnTo>
                    <a:pt x="694964" y="1620908"/>
                  </a:lnTo>
                  <a:cubicBezTo>
                    <a:pt x="741160" y="1657811"/>
                    <a:pt x="790179" y="1694484"/>
                    <a:pt x="842630" y="1729447"/>
                  </a:cubicBezTo>
                  <a:cubicBezTo>
                    <a:pt x="840793" y="1693293"/>
                    <a:pt x="840343" y="1656790"/>
                    <a:pt x="840343" y="1620000"/>
                  </a:cubicBezTo>
                  <a:close/>
                  <a:moveTo>
                    <a:pt x="1434343" y="1361184"/>
                  </a:moveTo>
                  <a:cubicBezTo>
                    <a:pt x="1573534" y="1361184"/>
                    <a:pt x="1686371" y="1474021"/>
                    <a:pt x="1686371" y="1613212"/>
                  </a:cubicBezTo>
                  <a:cubicBezTo>
                    <a:pt x="1686371" y="1752403"/>
                    <a:pt x="1573534" y="1865240"/>
                    <a:pt x="1434343" y="1865240"/>
                  </a:cubicBezTo>
                  <a:cubicBezTo>
                    <a:pt x="1295152" y="1865240"/>
                    <a:pt x="1182315" y="1752403"/>
                    <a:pt x="1182315" y="1613212"/>
                  </a:cubicBezTo>
                  <a:cubicBezTo>
                    <a:pt x="1182315" y="1474021"/>
                    <a:pt x="1295152" y="1361184"/>
                    <a:pt x="1434343" y="1361184"/>
                  </a:cubicBezTo>
                  <a:close/>
                  <a:moveTo>
                    <a:pt x="1433770" y="1149513"/>
                  </a:moveTo>
                  <a:cubicBezTo>
                    <a:pt x="1365445" y="1183896"/>
                    <a:pt x="1296585" y="1221489"/>
                    <a:pt x="1227343" y="1261466"/>
                  </a:cubicBezTo>
                  <a:lnTo>
                    <a:pt x="1027157" y="1384911"/>
                  </a:lnTo>
                  <a:cubicBezTo>
                    <a:pt x="1022222" y="1461370"/>
                    <a:pt x="1020343" y="1539922"/>
                    <a:pt x="1020343" y="1620000"/>
                  </a:cubicBezTo>
                  <a:lnTo>
                    <a:pt x="1028287" y="1855786"/>
                  </a:lnTo>
                  <a:cubicBezTo>
                    <a:pt x="1091680" y="1898065"/>
                    <a:pt x="1158394" y="1938727"/>
                    <a:pt x="1227343" y="1978535"/>
                  </a:cubicBezTo>
                  <a:lnTo>
                    <a:pt x="1434916" y="2090488"/>
                  </a:lnTo>
                  <a:cubicBezTo>
                    <a:pt x="1503241" y="2056105"/>
                    <a:pt x="1572101" y="2018511"/>
                    <a:pt x="1641343" y="1978535"/>
                  </a:cubicBezTo>
                  <a:lnTo>
                    <a:pt x="1841530" y="1855090"/>
                  </a:lnTo>
                  <a:cubicBezTo>
                    <a:pt x="1846464" y="1778631"/>
                    <a:pt x="1848343" y="1700079"/>
                    <a:pt x="1848343" y="1620000"/>
                  </a:cubicBezTo>
                  <a:lnTo>
                    <a:pt x="1840399" y="1384214"/>
                  </a:lnTo>
                  <a:cubicBezTo>
                    <a:pt x="1777006" y="1341936"/>
                    <a:pt x="1710293" y="1301274"/>
                    <a:pt x="1641343" y="1261466"/>
                  </a:cubicBezTo>
                  <a:close/>
                  <a:moveTo>
                    <a:pt x="1065308" y="980650"/>
                  </a:moveTo>
                  <a:cubicBezTo>
                    <a:pt x="1056566" y="1038899"/>
                    <a:pt x="1049538" y="1099475"/>
                    <a:pt x="1043732" y="1161964"/>
                  </a:cubicBezTo>
                  <a:cubicBezTo>
                    <a:pt x="1074206" y="1142551"/>
                    <a:pt x="1105539" y="1123943"/>
                    <a:pt x="1137343" y="1105581"/>
                  </a:cubicBezTo>
                  <a:lnTo>
                    <a:pt x="1233271" y="1052839"/>
                  </a:lnTo>
                  <a:cubicBezTo>
                    <a:pt x="1176898" y="1024957"/>
                    <a:pt x="1120756" y="1000892"/>
                    <a:pt x="1065308" y="980650"/>
                  </a:cubicBezTo>
                  <a:close/>
                  <a:moveTo>
                    <a:pt x="1804814" y="980095"/>
                  </a:moveTo>
                  <a:cubicBezTo>
                    <a:pt x="1749321" y="1001726"/>
                    <a:pt x="1692469" y="1025646"/>
                    <a:pt x="1634800" y="1052200"/>
                  </a:cubicBezTo>
                  <a:cubicBezTo>
                    <a:pt x="1667149" y="1069046"/>
                    <a:pt x="1699234" y="1087043"/>
                    <a:pt x="1731343" y="1105581"/>
                  </a:cubicBezTo>
                  <a:lnTo>
                    <a:pt x="1826380" y="1162822"/>
                  </a:lnTo>
                  <a:cubicBezTo>
                    <a:pt x="1820738" y="1099825"/>
                    <a:pt x="1813359" y="1038819"/>
                    <a:pt x="1804814" y="980095"/>
                  </a:cubicBezTo>
                  <a:close/>
                  <a:moveTo>
                    <a:pt x="2432236" y="816002"/>
                  </a:moveTo>
                  <a:cubicBezTo>
                    <a:pt x="2308930" y="820546"/>
                    <a:pt x="2149627" y="855445"/>
                    <a:pt x="1968950" y="917446"/>
                  </a:cubicBezTo>
                  <a:cubicBezTo>
                    <a:pt x="1989749" y="1032703"/>
                    <a:pt x="2005463" y="1155596"/>
                    <a:pt x="2014941" y="1284167"/>
                  </a:cubicBezTo>
                  <a:cubicBezTo>
                    <a:pt x="2121232" y="1356780"/>
                    <a:pt x="2219808" y="1431548"/>
                    <a:pt x="2308918" y="1507322"/>
                  </a:cubicBezTo>
                  <a:cubicBezTo>
                    <a:pt x="2600162" y="1255150"/>
                    <a:pt x="2752317" y="1022798"/>
                    <a:pt x="2681420" y="900000"/>
                  </a:cubicBezTo>
                  <a:cubicBezTo>
                    <a:pt x="2645694" y="838121"/>
                    <a:pt x="2557557" y="811383"/>
                    <a:pt x="2432236" y="816002"/>
                  </a:cubicBezTo>
                  <a:close/>
                  <a:moveTo>
                    <a:pt x="436450" y="816001"/>
                  </a:moveTo>
                  <a:cubicBezTo>
                    <a:pt x="311129" y="811383"/>
                    <a:pt x="222992" y="838121"/>
                    <a:pt x="187266" y="900000"/>
                  </a:cubicBezTo>
                  <a:cubicBezTo>
                    <a:pt x="158404" y="949991"/>
                    <a:pt x="166508" y="1018139"/>
                    <a:pt x="206887" y="1097970"/>
                  </a:cubicBezTo>
                  <a:cubicBezTo>
                    <a:pt x="213842" y="1096217"/>
                    <a:pt x="221021" y="1095812"/>
                    <a:pt x="228294" y="1095812"/>
                  </a:cubicBezTo>
                  <a:cubicBezTo>
                    <a:pt x="334372" y="1095812"/>
                    <a:pt x="420366" y="1181806"/>
                    <a:pt x="420366" y="1287884"/>
                  </a:cubicBezTo>
                  <a:cubicBezTo>
                    <a:pt x="420366" y="1314219"/>
                    <a:pt x="415066" y="1339317"/>
                    <a:pt x="405427" y="1362148"/>
                  </a:cubicBezTo>
                  <a:cubicBezTo>
                    <a:pt x="450585" y="1410442"/>
                    <a:pt x="502437" y="1459559"/>
                    <a:pt x="559639" y="1509493"/>
                  </a:cubicBezTo>
                  <a:cubicBezTo>
                    <a:pt x="648020" y="1432341"/>
                    <a:pt x="746894" y="1357336"/>
                    <a:pt x="853451" y="1284376"/>
                  </a:cubicBezTo>
                  <a:cubicBezTo>
                    <a:pt x="863322" y="1155820"/>
                    <a:pt x="878792" y="1032881"/>
                    <a:pt x="901357" y="917930"/>
                  </a:cubicBezTo>
                  <a:cubicBezTo>
                    <a:pt x="719999" y="855651"/>
                    <a:pt x="560119" y="820559"/>
                    <a:pt x="436450" y="816001"/>
                  </a:cubicBezTo>
                  <a:close/>
                  <a:moveTo>
                    <a:pt x="1434343" y="180000"/>
                  </a:moveTo>
                  <a:cubicBezTo>
                    <a:pt x="1292548" y="180000"/>
                    <a:pt x="1167402" y="427948"/>
                    <a:pt x="1094661" y="806265"/>
                  </a:cubicBezTo>
                  <a:cubicBezTo>
                    <a:pt x="1204832" y="845548"/>
                    <a:pt x="1318864" y="893532"/>
                    <a:pt x="1434887" y="949272"/>
                  </a:cubicBezTo>
                  <a:cubicBezTo>
                    <a:pt x="1551037" y="893162"/>
                    <a:pt x="1665385" y="845301"/>
                    <a:pt x="1775658" y="805671"/>
                  </a:cubicBezTo>
                  <a:cubicBezTo>
                    <a:pt x="1751860" y="684885"/>
                    <a:pt x="1722886" y="577390"/>
                    <a:pt x="1688823" y="487405"/>
                  </a:cubicBezTo>
                  <a:cubicBezTo>
                    <a:pt x="1688009" y="487647"/>
                    <a:pt x="1687191" y="487652"/>
                    <a:pt x="1686371" y="487652"/>
                  </a:cubicBezTo>
                  <a:cubicBezTo>
                    <a:pt x="1580293" y="487652"/>
                    <a:pt x="1494299" y="401658"/>
                    <a:pt x="1494299" y="295580"/>
                  </a:cubicBezTo>
                  <a:cubicBezTo>
                    <a:pt x="1494299" y="264819"/>
                    <a:pt x="1501530" y="235747"/>
                    <a:pt x="1516122" y="210837"/>
                  </a:cubicBezTo>
                  <a:cubicBezTo>
                    <a:pt x="1490583" y="189985"/>
                    <a:pt x="1462798" y="180000"/>
                    <a:pt x="1434343" y="180000"/>
                  </a:cubicBezTo>
                  <a:close/>
                  <a:moveTo>
                    <a:pt x="1434343" y="0"/>
                  </a:moveTo>
                  <a:cubicBezTo>
                    <a:pt x="1509303" y="0"/>
                    <a:pt x="1581019" y="37868"/>
                    <a:pt x="1646062" y="107907"/>
                  </a:cubicBezTo>
                  <a:cubicBezTo>
                    <a:pt x="1659037" y="104972"/>
                    <a:pt x="1672533" y="103508"/>
                    <a:pt x="1686371" y="103508"/>
                  </a:cubicBezTo>
                  <a:cubicBezTo>
                    <a:pt x="1792449" y="103508"/>
                    <a:pt x="1878443" y="189502"/>
                    <a:pt x="1878443" y="295580"/>
                  </a:cubicBezTo>
                  <a:cubicBezTo>
                    <a:pt x="1878443" y="342831"/>
                    <a:pt x="1861381" y="386097"/>
                    <a:pt x="1831228" y="417985"/>
                  </a:cubicBezTo>
                  <a:cubicBezTo>
                    <a:pt x="1871860" y="515668"/>
                    <a:pt x="1906636" y="628220"/>
                    <a:pt x="1935357" y="752219"/>
                  </a:cubicBezTo>
                  <a:cubicBezTo>
                    <a:pt x="2379384" y="616814"/>
                    <a:pt x="2731816" y="627289"/>
                    <a:pt x="2837304" y="810000"/>
                  </a:cubicBezTo>
                  <a:cubicBezTo>
                    <a:pt x="2942793" y="992711"/>
                    <a:pt x="2775650" y="1303161"/>
                    <a:pt x="2436521" y="1620139"/>
                  </a:cubicBezTo>
                  <a:cubicBezTo>
                    <a:pt x="2775698" y="1936928"/>
                    <a:pt x="2942777" y="2247316"/>
                    <a:pt x="2837304" y="2430000"/>
                  </a:cubicBezTo>
                  <a:cubicBezTo>
                    <a:pt x="2771439" y="2544083"/>
                    <a:pt x="2609300" y="2591017"/>
                    <a:pt x="2388706" y="2577188"/>
                  </a:cubicBezTo>
                  <a:cubicBezTo>
                    <a:pt x="2358753" y="2639691"/>
                    <a:pt x="2294480" y="2681612"/>
                    <a:pt x="2220415" y="2681612"/>
                  </a:cubicBezTo>
                  <a:cubicBezTo>
                    <a:pt x="2122541" y="2681612"/>
                    <a:pt x="2041764" y="2608405"/>
                    <a:pt x="2030773" y="2513644"/>
                  </a:cubicBezTo>
                  <a:cubicBezTo>
                    <a:pt x="1999304" y="2506661"/>
                    <a:pt x="1967635" y="2497623"/>
                    <a:pt x="1935485" y="2487821"/>
                  </a:cubicBezTo>
                  <a:cubicBezTo>
                    <a:pt x="1830610" y="2940018"/>
                    <a:pt x="1645322" y="3240000"/>
                    <a:pt x="1434343" y="3240000"/>
                  </a:cubicBezTo>
                  <a:cubicBezTo>
                    <a:pt x="1223366" y="3240000"/>
                    <a:pt x="1038079" y="2940023"/>
                    <a:pt x="933330" y="2487781"/>
                  </a:cubicBezTo>
                  <a:cubicBezTo>
                    <a:pt x="489302" y="2623186"/>
                    <a:pt x="136870" y="2612712"/>
                    <a:pt x="31382" y="2430000"/>
                  </a:cubicBezTo>
                  <a:cubicBezTo>
                    <a:pt x="-74106" y="2247290"/>
                    <a:pt x="93037" y="1936840"/>
                    <a:pt x="432165" y="1619862"/>
                  </a:cubicBezTo>
                  <a:cubicBezTo>
                    <a:pt x="378689" y="1569916"/>
                    <a:pt x="329491" y="1520128"/>
                    <a:pt x="285801" y="1470219"/>
                  </a:cubicBezTo>
                  <a:cubicBezTo>
                    <a:pt x="267844" y="1476857"/>
                    <a:pt x="248431" y="1479956"/>
                    <a:pt x="228294" y="1479956"/>
                  </a:cubicBezTo>
                  <a:cubicBezTo>
                    <a:pt x="122216" y="1479956"/>
                    <a:pt x="36222" y="1393962"/>
                    <a:pt x="36222" y="1287884"/>
                  </a:cubicBezTo>
                  <a:cubicBezTo>
                    <a:pt x="36222" y="1246866"/>
                    <a:pt x="49080" y="1208850"/>
                    <a:pt x="73868" y="1179672"/>
                  </a:cubicBezTo>
                  <a:cubicBezTo>
                    <a:pt x="-4733" y="1033688"/>
                    <a:pt x="-23287" y="904690"/>
                    <a:pt x="31382" y="810000"/>
                  </a:cubicBezTo>
                  <a:cubicBezTo>
                    <a:pt x="136860" y="627306"/>
                    <a:pt x="489234" y="616816"/>
                    <a:pt x="933201" y="752179"/>
                  </a:cubicBezTo>
                  <a:cubicBezTo>
                    <a:pt x="1038076" y="299982"/>
                    <a:pt x="1223365" y="0"/>
                    <a:pt x="1434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25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7080464" y="1663425"/>
              <a:ext cx="324888" cy="318540"/>
            </a:xfrm>
            <a:custGeom>
              <a:rect b="b" l="l" r="r" t="t"/>
              <a:pathLst>
                <a:path extrusionOk="0" h="3199863" w="3263621">
                  <a:moveTo>
                    <a:pt x="1896188" y="786599"/>
                  </a:moveTo>
                  <a:cubicBezTo>
                    <a:pt x="1878938" y="786251"/>
                    <a:pt x="1861335" y="789280"/>
                    <a:pt x="1844305" y="796082"/>
                  </a:cubicBezTo>
                  <a:cubicBezTo>
                    <a:pt x="1792333" y="816839"/>
                    <a:pt x="1760707" y="866742"/>
                    <a:pt x="1761231" y="919486"/>
                  </a:cubicBezTo>
                  <a:lnTo>
                    <a:pt x="1573886" y="1618665"/>
                  </a:lnTo>
                  <a:lnTo>
                    <a:pt x="1438574" y="1113672"/>
                  </a:lnTo>
                  <a:cubicBezTo>
                    <a:pt x="1424335" y="1060531"/>
                    <a:pt x="1379808" y="1023594"/>
                    <a:pt x="1328543" y="1016456"/>
                  </a:cubicBezTo>
                  <a:cubicBezTo>
                    <a:pt x="1320071" y="1015276"/>
                    <a:pt x="1311415" y="1014911"/>
                    <a:pt x="1302836" y="1018067"/>
                  </a:cubicBezTo>
                  <a:lnTo>
                    <a:pt x="1300556" y="1017667"/>
                  </a:lnTo>
                  <a:cubicBezTo>
                    <a:pt x="1298914" y="1017711"/>
                    <a:pt x="1297275" y="1017786"/>
                    <a:pt x="1295680" y="1018515"/>
                  </a:cubicBezTo>
                  <a:lnTo>
                    <a:pt x="1275904" y="1019755"/>
                  </a:lnTo>
                  <a:cubicBezTo>
                    <a:pt x="1273459" y="1020410"/>
                    <a:pt x="1271049" y="1021129"/>
                    <a:pt x="1269080" y="1023145"/>
                  </a:cubicBezTo>
                  <a:cubicBezTo>
                    <a:pt x="1229892" y="1033156"/>
                    <a:pt x="1196286" y="1061513"/>
                    <a:pt x="1180414" y="1102068"/>
                  </a:cubicBezTo>
                  <a:lnTo>
                    <a:pt x="902406" y="1812437"/>
                  </a:lnTo>
                  <a:lnTo>
                    <a:pt x="612897" y="1812437"/>
                  </a:lnTo>
                  <a:cubicBezTo>
                    <a:pt x="539543" y="1812437"/>
                    <a:pt x="480078" y="1871902"/>
                    <a:pt x="480078" y="1945256"/>
                  </a:cubicBezTo>
                  <a:cubicBezTo>
                    <a:pt x="480078" y="2018610"/>
                    <a:pt x="539543" y="2078075"/>
                    <a:pt x="612897" y="2078075"/>
                  </a:cubicBezTo>
                  <a:lnTo>
                    <a:pt x="966673" y="2078075"/>
                  </a:lnTo>
                  <a:cubicBezTo>
                    <a:pt x="1008666" y="2088839"/>
                    <a:pt x="1051924" y="2075535"/>
                    <a:pt x="1081835" y="2045978"/>
                  </a:cubicBezTo>
                  <a:cubicBezTo>
                    <a:pt x="1105846" y="2028294"/>
                    <a:pt x="1122213" y="2001701"/>
                    <a:pt x="1125659" y="1970866"/>
                  </a:cubicBezTo>
                  <a:lnTo>
                    <a:pt x="1284498" y="1565001"/>
                  </a:lnTo>
                  <a:lnTo>
                    <a:pt x="1443089" y="2156868"/>
                  </a:lnTo>
                  <a:cubicBezTo>
                    <a:pt x="1455914" y="2204733"/>
                    <a:pt x="1493311" y="2239452"/>
                    <a:pt x="1538593" y="2249086"/>
                  </a:cubicBezTo>
                  <a:lnTo>
                    <a:pt x="1542015" y="2250785"/>
                  </a:lnTo>
                  <a:cubicBezTo>
                    <a:pt x="1542604" y="2250943"/>
                    <a:pt x="1543193" y="2251097"/>
                    <a:pt x="1543870" y="2250902"/>
                  </a:cubicBezTo>
                  <a:cubicBezTo>
                    <a:pt x="1553422" y="2254514"/>
                    <a:pt x="1563610" y="2255524"/>
                    <a:pt x="1573886" y="2252783"/>
                  </a:cubicBezTo>
                  <a:cubicBezTo>
                    <a:pt x="1584162" y="2255524"/>
                    <a:pt x="1594351" y="2254515"/>
                    <a:pt x="1603903" y="2250901"/>
                  </a:cubicBezTo>
                  <a:lnTo>
                    <a:pt x="1605758" y="2250785"/>
                  </a:lnTo>
                  <a:cubicBezTo>
                    <a:pt x="1606974" y="2250459"/>
                    <a:pt x="1608181" y="2250118"/>
                    <a:pt x="1609178" y="2249086"/>
                  </a:cubicBezTo>
                  <a:cubicBezTo>
                    <a:pt x="1654461" y="2239453"/>
                    <a:pt x="1691859" y="2204734"/>
                    <a:pt x="1704684" y="2156868"/>
                  </a:cubicBezTo>
                  <a:lnTo>
                    <a:pt x="1921541" y="1347547"/>
                  </a:lnTo>
                  <a:lnTo>
                    <a:pt x="2181705" y="1998928"/>
                  </a:lnTo>
                  <a:cubicBezTo>
                    <a:pt x="2205326" y="2058070"/>
                    <a:pt x="2266689" y="2090865"/>
                    <a:pt x="2326593" y="2078075"/>
                  </a:cubicBezTo>
                  <a:lnTo>
                    <a:pt x="2671200" y="2078075"/>
                  </a:lnTo>
                  <a:cubicBezTo>
                    <a:pt x="2744554" y="2078075"/>
                    <a:pt x="2804019" y="2018610"/>
                    <a:pt x="2804019" y="1945256"/>
                  </a:cubicBezTo>
                  <a:cubicBezTo>
                    <a:pt x="2804019" y="1871902"/>
                    <a:pt x="2744554" y="1812437"/>
                    <a:pt x="2671200" y="1812437"/>
                  </a:cubicBezTo>
                  <a:lnTo>
                    <a:pt x="2393261" y="1812437"/>
                  </a:lnTo>
                  <a:lnTo>
                    <a:pt x="2016914" y="870162"/>
                  </a:lnTo>
                  <a:cubicBezTo>
                    <a:pt x="1996508" y="819071"/>
                    <a:pt x="1947937" y="787642"/>
                    <a:pt x="1896188" y="786599"/>
                  </a:cubicBezTo>
                  <a:close/>
                  <a:moveTo>
                    <a:pt x="773454" y="106"/>
                  </a:moveTo>
                  <a:cubicBezTo>
                    <a:pt x="1097282" y="5742"/>
                    <a:pt x="1441967" y="238301"/>
                    <a:pt x="1631811" y="769863"/>
                  </a:cubicBezTo>
                  <a:cubicBezTo>
                    <a:pt x="2306811" y="-1120137"/>
                    <a:pt x="4939311" y="769863"/>
                    <a:pt x="1631811" y="3199863"/>
                  </a:cubicBezTo>
                  <a:cubicBezTo>
                    <a:pt x="-745455" y="1453301"/>
                    <a:pt x="-54107" y="-14297"/>
                    <a:pt x="773454" y="1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25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5940450" y="1659330"/>
              <a:ext cx="322534" cy="271830"/>
            </a:xfrm>
            <a:custGeom>
              <a:rect b="b" l="l" r="r" t="t"/>
              <a:pathLst>
                <a:path extrusionOk="0" h="2730652" w="3240000">
                  <a:moveTo>
                    <a:pt x="1452811" y="1541940"/>
                  </a:moveTo>
                  <a:lnTo>
                    <a:pt x="1452811" y="1831951"/>
                  </a:lnTo>
                  <a:lnTo>
                    <a:pt x="1162800" y="1831951"/>
                  </a:lnTo>
                  <a:lnTo>
                    <a:pt x="1162800" y="2166329"/>
                  </a:lnTo>
                  <a:lnTo>
                    <a:pt x="1452811" y="2166329"/>
                  </a:lnTo>
                  <a:lnTo>
                    <a:pt x="1452811" y="2456340"/>
                  </a:lnTo>
                  <a:lnTo>
                    <a:pt x="1787189" y="2456340"/>
                  </a:lnTo>
                  <a:lnTo>
                    <a:pt x="1787189" y="2166329"/>
                  </a:lnTo>
                  <a:lnTo>
                    <a:pt x="2077200" y="2166329"/>
                  </a:lnTo>
                  <a:lnTo>
                    <a:pt x="2077200" y="1831951"/>
                  </a:lnTo>
                  <a:lnTo>
                    <a:pt x="1787189" y="1831951"/>
                  </a:lnTo>
                  <a:lnTo>
                    <a:pt x="1787189" y="1541940"/>
                  </a:lnTo>
                  <a:close/>
                  <a:moveTo>
                    <a:pt x="0" y="1278453"/>
                  </a:moveTo>
                  <a:lnTo>
                    <a:pt x="3240000" y="1278453"/>
                  </a:lnTo>
                  <a:lnTo>
                    <a:pt x="3240000" y="2376509"/>
                  </a:lnTo>
                  <a:cubicBezTo>
                    <a:pt x="3240000" y="2572097"/>
                    <a:pt x="3081445" y="2730652"/>
                    <a:pt x="2885857" y="2730652"/>
                  </a:cubicBezTo>
                  <a:lnTo>
                    <a:pt x="354143" y="2730652"/>
                  </a:lnTo>
                  <a:cubicBezTo>
                    <a:pt x="158555" y="2730652"/>
                    <a:pt x="0" y="2572097"/>
                    <a:pt x="0" y="2376509"/>
                  </a:cubicBezTo>
                  <a:close/>
                  <a:moveTo>
                    <a:pt x="1001150" y="200505"/>
                  </a:moveTo>
                  <a:cubicBezTo>
                    <a:pt x="933045" y="200505"/>
                    <a:pt x="877834" y="255715"/>
                    <a:pt x="877834" y="323821"/>
                  </a:cubicBezTo>
                  <a:lnTo>
                    <a:pt x="877834" y="605836"/>
                  </a:lnTo>
                  <a:lnTo>
                    <a:pt x="2362163" y="605836"/>
                  </a:lnTo>
                  <a:lnTo>
                    <a:pt x="2362163" y="323821"/>
                  </a:lnTo>
                  <a:cubicBezTo>
                    <a:pt x="2362163" y="255715"/>
                    <a:pt x="2306952" y="200505"/>
                    <a:pt x="2238846" y="200505"/>
                  </a:cubicBezTo>
                  <a:close/>
                  <a:moveTo>
                    <a:pt x="843301" y="0"/>
                  </a:moveTo>
                  <a:lnTo>
                    <a:pt x="2396696" y="0"/>
                  </a:lnTo>
                  <a:cubicBezTo>
                    <a:pt x="2488075" y="0"/>
                    <a:pt x="2562152" y="74077"/>
                    <a:pt x="2562152" y="165456"/>
                  </a:cubicBezTo>
                  <a:lnTo>
                    <a:pt x="2562152" y="605836"/>
                  </a:lnTo>
                  <a:lnTo>
                    <a:pt x="2885857" y="605836"/>
                  </a:lnTo>
                  <a:cubicBezTo>
                    <a:pt x="3081445" y="605836"/>
                    <a:pt x="3240000" y="764391"/>
                    <a:pt x="3240000" y="959979"/>
                  </a:cubicBezTo>
                  <a:lnTo>
                    <a:pt x="3240000" y="1134437"/>
                  </a:lnTo>
                  <a:lnTo>
                    <a:pt x="0" y="1134437"/>
                  </a:lnTo>
                  <a:lnTo>
                    <a:pt x="0" y="959979"/>
                  </a:lnTo>
                  <a:cubicBezTo>
                    <a:pt x="0" y="764391"/>
                    <a:pt x="158555" y="605836"/>
                    <a:pt x="354143" y="605836"/>
                  </a:cubicBezTo>
                  <a:lnTo>
                    <a:pt x="677845" y="605836"/>
                  </a:lnTo>
                  <a:lnTo>
                    <a:pt x="677845" y="165456"/>
                  </a:lnTo>
                  <a:cubicBezTo>
                    <a:pt x="677845" y="74077"/>
                    <a:pt x="751923" y="0"/>
                    <a:pt x="843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25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6509664" y="2627883"/>
              <a:ext cx="322534" cy="319706"/>
            </a:xfrm>
            <a:custGeom>
              <a:rect b="b" l="l" r="r" t="t"/>
              <a:pathLst>
                <a:path extrusionOk="0" h="3211580" w="3240000">
                  <a:moveTo>
                    <a:pt x="991906" y="2959580"/>
                  </a:moveTo>
                  <a:lnTo>
                    <a:pt x="2193254" y="2959580"/>
                  </a:lnTo>
                  <a:cubicBezTo>
                    <a:pt x="2215674" y="2959580"/>
                    <a:pt x="2233849" y="2977755"/>
                    <a:pt x="2233849" y="3000175"/>
                  </a:cubicBezTo>
                  <a:lnTo>
                    <a:pt x="2233849" y="3170985"/>
                  </a:lnTo>
                  <a:cubicBezTo>
                    <a:pt x="2233849" y="3193405"/>
                    <a:pt x="2215674" y="3211580"/>
                    <a:pt x="2193254" y="3211580"/>
                  </a:cubicBezTo>
                  <a:lnTo>
                    <a:pt x="991906" y="3211580"/>
                  </a:lnTo>
                  <a:cubicBezTo>
                    <a:pt x="969486" y="3211580"/>
                    <a:pt x="951311" y="3193405"/>
                    <a:pt x="951311" y="3170985"/>
                  </a:cubicBezTo>
                  <a:lnTo>
                    <a:pt x="951311" y="3000175"/>
                  </a:lnTo>
                  <a:cubicBezTo>
                    <a:pt x="951311" y="2977755"/>
                    <a:pt x="969486" y="2959580"/>
                    <a:pt x="991906" y="2959580"/>
                  </a:cubicBezTo>
                  <a:close/>
                  <a:moveTo>
                    <a:pt x="1439043" y="1763796"/>
                  </a:moveTo>
                  <a:lnTo>
                    <a:pt x="1439043" y="2067459"/>
                  </a:lnTo>
                  <a:lnTo>
                    <a:pt x="1135380" y="2067459"/>
                  </a:lnTo>
                  <a:lnTo>
                    <a:pt x="1135380" y="2374533"/>
                  </a:lnTo>
                  <a:lnTo>
                    <a:pt x="1439043" y="2374533"/>
                  </a:lnTo>
                  <a:lnTo>
                    <a:pt x="1439043" y="2678196"/>
                  </a:lnTo>
                  <a:lnTo>
                    <a:pt x="1746117" y="2678196"/>
                  </a:lnTo>
                  <a:lnTo>
                    <a:pt x="1746117" y="2374533"/>
                  </a:lnTo>
                  <a:lnTo>
                    <a:pt x="2049780" y="2374533"/>
                  </a:lnTo>
                  <a:lnTo>
                    <a:pt x="2049780" y="2067459"/>
                  </a:lnTo>
                  <a:lnTo>
                    <a:pt x="1746117" y="2067459"/>
                  </a:lnTo>
                  <a:lnTo>
                    <a:pt x="1746117" y="1763796"/>
                  </a:lnTo>
                  <a:close/>
                  <a:moveTo>
                    <a:pt x="128358" y="1541040"/>
                  </a:moveTo>
                  <a:lnTo>
                    <a:pt x="3056915" y="1550917"/>
                  </a:lnTo>
                  <a:cubicBezTo>
                    <a:pt x="3061111" y="2078028"/>
                    <a:pt x="2781683" y="2566719"/>
                    <a:pt x="2325284" y="2830467"/>
                  </a:cubicBezTo>
                  <a:lnTo>
                    <a:pt x="2182018" y="2900953"/>
                  </a:lnTo>
                  <a:lnTo>
                    <a:pt x="1002135" y="2900953"/>
                  </a:lnTo>
                  <a:cubicBezTo>
                    <a:pt x="950374" y="2879821"/>
                    <a:pt x="900231" y="2854191"/>
                    <a:pt x="851341" y="2825496"/>
                  </a:cubicBezTo>
                  <a:cubicBezTo>
                    <a:pt x="396732" y="2558675"/>
                    <a:pt x="120607" y="2068110"/>
                    <a:pt x="128358" y="1541040"/>
                  </a:cubicBezTo>
                  <a:close/>
                  <a:moveTo>
                    <a:pt x="61067" y="1230414"/>
                  </a:moveTo>
                  <a:lnTo>
                    <a:pt x="3178933" y="1230414"/>
                  </a:lnTo>
                  <a:cubicBezTo>
                    <a:pt x="3212659" y="1230414"/>
                    <a:pt x="3240000" y="1257755"/>
                    <a:pt x="3240000" y="1291481"/>
                  </a:cubicBezTo>
                  <a:lnTo>
                    <a:pt x="3240000" y="1421347"/>
                  </a:lnTo>
                  <a:cubicBezTo>
                    <a:pt x="3240000" y="1455073"/>
                    <a:pt x="3212659" y="1482414"/>
                    <a:pt x="3178933" y="1482414"/>
                  </a:cubicBezTo>
                  <a:lnTo>
                    <a:pt x="61067" y="1482414"/>
                  </a:lnTo>
                  <a:cubicBezTo>
                    <a:pt x="27341" y="1482414"/>
                    <a:pt x="0" y="1455073"/>
                    <a:pt x="0" y="1421347"/>
                  </a:cubicBezTo>
                  <a:lnTo>
                    <a:pt x="0" y="1291481"/>
                  </a:lnTo>
                  <a:cubicBezTo>
                    <a:pt x="0" y="1257755"/>
                    <a:pt x="27341" y="1230414"/>
                    <a:pt x="61067" y="1230414"/>
                  </a:cubicBezTo>
                  <a:close/>
                  <a:moveTo>
                    <a:pt x="2481726" y="315922"/>
                  </a:moveTo>
                  <a:lnTo>
                    <a:pt x="2862412" y="696608"/>
                  </a:lnTo>
                  <a:lnTo>
                    <a:pt x="2420437" y="1138584"/>
                  </a:lnTo>
                  <a:lnTo>
                    <a:pt x="1659064" y="1138584"/>
                  </a:lnTo>
                  <a:close/>
                  <a:moveTo>
                    <a:pt x="2730827" y="0"/>
                  </a:moveTo>
                  <a:cubicBezTo>
                    <a:pt x="2765703" y="0"/>
                    <a:pt x="2800581" y="13305"/>
                    <a:pt x="2827191" y="39915"/>
                  </a:cubicBezTo>
                  <a:lnTo>
                    <a:pt x="3143636" y="356360"/>
                  </a:lnTo>
                  <a:cubicBezTo>
                    <a:pt x="3196857" y="409581"/>
                    <a:pt x="3196857" y="495868"/>
                    <a:pt x="3143636" y="549088"/>
                  </a:cubicBezTo>
                  <a:lnTo>
                    <a:pt x="3082882" y="609843"/>
                  </a:lnTo>
                  <a:cubicBezTo>
                    <a:pt x="3029661" y="663063"/>
                    <a:pt x="2943375" y="663064"/>
                    <a:pt x="2890155" y="609843"/>
                  </a:cubicBezTo>
                  <a:lnTo>
                    <a:pt x="2573708" y="293397"/>
                  </a:lnTo>
                  <a:cubicBezTo>
                    <a:pt x="2520488" y="240176"/>
                    <a:pt x="2520488" y="153889"/>
                    <a:pt x="2573708" y="100669"/>
                  </a:cubicBezTo>
                  <a:lnTo>
                    <a:pt x="2634463" y="39914"/>
                  </a:lnTo>
                  <a:cubicBezTo>
                    <a:pt x="2661073" y="13305"/>
                    <a:pt x="2695950" y="0"/>
                    <a:pt x="2730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25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4" name="Google Shape;604;p16"/>
            <p:cNvSpPr/>
            <p:nvPr/>
          </p:nvSpPr>
          <p:spPr>
            <a:xfrm rot="2942052">
              <a:off x="6522986" y="1320229"/>
              <a:ext cx="299808" cy="318950"/>
            </a:xfrm>
            <a:custGeom>
              <a:rect b="b" l="l" r="r" t="t"/>
              <a:pathLst>
                <a:path extrusionOk="0" h="3204001" w="3011706">
                  <a:moveTo>
                    <a:pt x="2432249" y="1011942"/>
                  </a:moveTo>
                  <a:cubicBezTo>
                    <a:pt x="2423608" y="1019482"/>
                    <a:pt x="2416303" y="1028841"/>
                    <a:pt x="2410966" y="1039800"/>
                  </a:cubicBezTo>
                  <a:lnTo>
                    <a:pt x="1969837" y="1945620"/>
                  </a:lnTo>
                  <a:cubicBezTo>
                    <a:pt x="1948488" y="1989457"/>
                    <a:pt x="1966719" y="2042300"/>
                    <a:pt x="2010556" y="2063648"/>
                  </a:cubicBezTo>
                  <a:cubicBezTo>
                    <a:pt x="2054392" y="2084996"/>
                    <a:pt x="2107235" y="2066766"/>
                    <a:pt x="2128583" y="2022929"/>
                  </a:cubicBezTo>
                  <a:lnTo>
                    <a:pt x="2569712" y="1117109"/>
                  </a:lnTo>
                  <a:cubicBezTo>
                    <a:pt x="2591061" y="1073271"/>
                    <a:pt x="2572830" y="1020430"/>
                    <a:pt x="2528993" y="999081"/>
                  </a:cubicBezTo>
                  <a:cubicBezTo>
                    <a:pt x="2496115" y="983070"/>
                    <a:pt x="2458172" y="989322"/>
                    <a:pt x="2432249" y="1011942"/>
                  </a:cubicBezTo>
                  <a:close/>
                  <a:moveTo>
                    <a:pt x="1709549" y="1044955"/>
                  </a:moveTo>
                  <a:cubicBezTo>
                    <a:pt x="1978186" y="735551"/>
                    <a:pt x="2446780" y="702502"/>
                    <a:pt x="2756184" y="971139"/>
                  </a:cubicBezTo>
                  <a:cubicBezTo>
                    <a:pt x="3065588" y="1239776"/>
                    <a:pt x="3098636" y="1708370"/>
                    <a:pt x="2830000" y="2017774"/>
                  </a:cubicBezTo>
                  <a:cubicBezTo>
                    <a:pt x="2561363" y="2327178"/>
                    <a:pt x="2092769" y="2360227"/>
                    <a:pt x="1783365" y="2091590"/>
                  </a:cubicBezTo>
                  <a:cubicBezTo>
                    <a:pt x="1473960" y="1822953"/>
                    <a:pt x="1440912" y="1354359"/>
                    <a:pt x="1709549" y="1044955"/>
                  </a:cubicBezTo>
                  <a:close/>
                  <a:moveTo>
                    <a:pt x="208197" y="1872243"/>
                  </a:moveTo>
                  <a:cubicBezTo>
                    <a:pt x="195168" y="1885273"/>
                    <a:pt x="187109" y="1903273"/>
                    <a:pt x="187109" y="1923155"/>
                  </a:cubicBezTo>
                  <a:lnTo>
                    <a:pt x="187109" y="2715155"/>
                  </a:lnTo>
                  <a:cubicBezTo>
                    <a:pt x="187109" y="2754920"/>
                    <a:pt x="219344" y="2787155"/>
                    <a:pt x="259109" y="2787155"/>
                  </a:cubicBezTo>
                  <a:cubicBezTo>
                    <a:pt x="298874" y="2787155"/>
                    <a:pt x="331109" y="2754920"/>
                    <a:pt x="331109" y="2715155"/>
                  </a:cubicBezTo>
                  <a:lnTo>
                    <a:pt x="331109" y="1923155"/>
                  </a:lnTo>
                  <a:cubicBezTo>
                    <a:pt x="331109" y="1883390"/>
                    <a:pt x="298874" y="1851155"/>
                    <a:pt x="259109" y="1851155"/>
                  </a:cubicBezTo>
                  <a:cubicBezTo>
                    <a:pt x="239226" y="1851156"/>
                    <a:pt x="221226" y="1859214"/>
                    <a:pt x="208197" y="1872243"/>
                  </a:cubicBezTo>
                  <a:close/>
                  <a:moveTo>
                    <a:pt x="0" y="1625202"/>
                  </a:moveTo>
                  <a:cubicBezTo>
                    <a:pt x="418057" y="1737228"/>
                    <a:pt x="858998" y="1737384"/>
                    <a:pt x="1277606" y="1625336"/>
                  </a:cubicBezTo>
                  <a:cubicBezTo>
                    <a:pt x="1277605" y="1938624"/>
                    <a:pt x="1277605" y="2251911"/>
                    <a:pt x="1277605" y="2565198"/>
                  </a:cubicBezTo>
                  <a:cubicBezTo>
                    <a:pt x="1277605" y="2917999"/>
                    <a:pt x="991603" y="3204001"/>
                    <a:pt x="638802" y="3204001"/>
                  </a:cubicBezTo>
                  <a:lnTo>
                    <a:pt x="638803" y="3204000"/>
                  </a:lnTo>
                  <a:cubicBezTo>
                    <a:pt x="286002" y="3204000"/>
                    <a:pt x="0" y="2917999"/>
                    <a:pt x="0" y="2565197"/>
                  </a:cubicBezTo>
                  <a:close/>
                  <a:moveTo>
                    <a:pt x="208197" y="459897"/>
                  </a:moveTo>
                  <a:cubicBezTo>
                    <a:pt x="195167" y="472926"/>
                    <a:pt x="187109" y="490926"/>
                    <a:pt x="187109" y="510808"/>
                  </a:cubicBezTo>
                  <a:lnTo>
                    <a:pt x="187109" y="1302808"/>
                  </a:lnTo>
                  <a:cubicBezTo>
                    <a:pt x="187109" y="1342573"/>
                    <a:pt x="219344" y="1374808"/>
                    <a:pt x="259109" y="1374808"/>
                  </a:cubicBezTo>
                  <a:cubicBezTo>
                    <a:pt x="298874" y="1374808"/>
                    <a:pt x="331109" y="1342573"/>
                    <a:pt x="331109" y="1302808"/>
                  </a:cubicBezTo>
                  <a:lnTo>
                    <a:pt x="331109" y="510808"/>
                  </a:lnTo>
                  <a:cubicBezTo>
                    <a:pt x="331109" y="471043"/>
                    <a:pt x="298874" y="438808"/>
                    <a:pt x="259109" y="438808"/>
                  </a:cubicBezTo>
                  <a:cubicBezTo>
                    <a:pt x="239226" y="438808"/>
                    <a:pt x="221226" y="446867"/>
                    <a:pt x="208197" y="459897"/>
                  </a:cubicBezTo>
                  <a:close/>
                  <a:moveTo>
                    <a:pt x="187101" y="187101"/>
                  </a:moveTo>
                  <a:cubicBezTo>
                    <a:pt x="302701" y="71501"/>
                    <a:pt x="462402" y="0"/>
                    <a:pt x="638803" y="0"/>
                  </a:cubicBezTo>
                  <a:cubicBezTo>
                    <a:pt x="991604" y="0"/>
                    <a:pt x="1277606" y="286002"/>
                    <a:pt x="1277606" y="638803"/>
                  </a:cubicBezTo>
                  <a:lnTo>
                    <a:pt x="1277606" y="1497764"/>
                  </a:lnTo>
                  <a:cubicBezTo>
                    <a:pt x="859958" y="1616355"/>
                    <a:pt x="417375" y="1616210"/>
                    <a:pt x="0" y="1498771"/>
                  </a:cubicBezTo>
                  <a:lnTo>
                    <a:pt x="0" y="638803"/>
                  </a:lnTo>
                  <a:cubicBezTo>
                    <a:pt x="0" y="462403"/>
                    <a:pt x="71500" y="302702"/>
                    <a:pt x="187101" y="187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25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7117850" y="2281894"/>
              <a:ext cx="215808" cy="343366"/>
            </a:xfrm>
            <a:custGeom>
              <a:rect b="b" l="l" r="r" t="t"/>
              <a:pathLst>
                <a:path extrusionOk="0" h="3207971" w="2016224">
                  <a:moveTo>
                    <a:pt x="854575" y="1382799"/>
                  </a:moveTo>
                  <a:lnTo>
                    <a:pt x="854575" y="1686462"/>
                  </a:lnTo>
                  <a:lnTo>
                    <a:pt x="550912" y="1686462"/>
                  </a:lnTo>
                  <a:lnTo>
                    <a:pt x="550912" y="1993536"/>
                  </a:lnTo>
                  <a:lnTo>
                    <a:pt x="854575" y="1993536"/>
                  </a:lnTo>
                  <a:lnTo>
                    <a:pt x="854575" y="2297199"/>
                  </a:lnTo>
                  <a:lnTo>
                    <a:pt x="1161649" y="2297199"/>
                  </a:lnTo>
                  <a:lnTo>
                    <a:pt x="1161649" y="1993536"/>
                  </a:lnTo>
                  <a:lnTo>
                    <a:pt x="1465312" y="1993536"/>
                  </a:lnTo>
                  <a:lnTo>
                    <a:pt x="1465312" y="1686462"/>
                  </a:lnTo>
                  <a:lnTo>
                    <a:pt x="1161649" y="1686462"/>
                  </a:lnTo>
                  <a:lnTo>
                    <a:pt x="1161649" y="1382799"/>
                  </a:lnTo>
                  <a:close/>
                  <a:moveTo>
                    <a:pt x="397285" y="941591"/>
                  </a:moveTo>
                  <a:lnTo>
                    <a:pt x="1618940" y="941591"/>
                  </a:lnTo>
                  <a:lnTo>
                    <a:pt x="1618940" y="2738407"/>
                  </a:lnTo>
                  <a:lnTo>
                    <a:pt x="397285" y="2738407"/>
                  </a:lnTo>
                  <a:close/>
                  <a:moveTo>
                    <a:pt x="305673" y="849979"/>
                  </a:moveTo>
                  <a:lnTo>
                    <a:pt x="305673" y="2830019"/>
                  </a:lnTo>
                  <a:lnTo>
                    <a:pt x="1710552" y="2830019"/>
                  </a:lnTo>
                  <a:lnTo>
                    <a:pt x="1710552" y="849979"/>
                  </a:lnTo>
                  <a:close/>
                  <a:moveTo>
                    <a:pt x="240515" y="472027"/>
                  </a:moveTo>
                  <a:lnTo>
                    <a:pt x="1775709" y="472027"/>
                  </a:lnTo>
                  <a:cubicBezTo>
                    <a:pt x="1908542" y="472027"/>
                    <a:pt x="2016224" y="579709"/>
                    <a:pt x="2016224" y="712542"/>
                  </a:cubicBezTo>
                  <a:lnTo>
                    <a:pt x="2016224" y="2967456"/>
                  </a:lnTo>
                  <a:cubicBezTo>
                    <a:pt x="2016224" y="3100289"/>
                    <a:pt x="1908542" y="3207971"/>
                    <a:pt x="1775709" y="3207971"/>
                  </a:cubicBezTo>
                  <a:lnTo>
                    <a:pt x="240515" y="3207971"/>
                  </a:lnTo>
                  <a:cubicBezTo>
                    <a:pt x="107682" y="3207971"/>
                    <a:pt x="0" y="3100289"/>
                    <a:pt x="0" y="2967456"/>
                  </a:cubicBezTo>
                  <a:lnTo>
                    <a:pt x="0" y="712542"/>
                  </a:lnTo>
                  <a:cubicBezTo>
                    <a:pt x="0" y="579709"/>
                    <a:pt x="107682" y="472027"/>
                    <a:pt x="240515" y="472027"/>
                  </a:cubicBezTo>
                  <a:close/>
                  <a:moveTo>
                    <a:pt x="515787" y="0"/>
                  </a:moveTo>
                  <a:lnTo>
                    <a:pt x="1500437" y="0"/>
                  </a:lnTo>
                  <a:cubicBezTo>
                    <a:pt x="1541893" y="0"/>
                    <a:pt x="1575500" y="33607"/>
                    <a:pt x="1575500" y="75063"/>
                  </a:cubicBezTo>
                  <a:lnTo>
                    <a:pt x="1575500" y="367990"/>
                  </a:lnTo>
                  <a:lnTo>
                    <a:pt x="440724" y="367990"/>
                  </a:lnTo>
                  <a:lnTo>
                    <a:pt x="440724" y="75063"/>
                  </a:lnTo>
                  <a:cubicBezTo>
                    <a:pt x="440724" y="33607"/>
                    <a:pt x="474331" y="0"/>
                    <a:pt x="5157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25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7651283" y="1958406"/>
              <a:ext cx="342900" cy="343366"/>
            </a:xfrm>
            <a:custGeom>
              <a:rect b="b" l="l" r="r" t="t"/>
              <a:pathLst>
                <a:path extrusionOk="0" h="3229762" w="3225370">
                  <a:moveTo>
                    <a:pt x="1355872" y="0"/>
                  </a:moveTo>
                  <a:cubicBezTo>
                    <a:pt x="1564636" y="0"/>
                    <a:pt x="1733872" y="169236"/>
                    <a:pt x="1733872" y="378000"/>
                  </a:cubicBezTo>
                  <a:cubicBezTo>
                    <a:pt x="1733872" y="530834"/>
                    <a:pt x="1643169" y="662483"/>
                    <a:pt x="1512292" y="721255"/>
                  </a:cubicBezTo>
                  <a:lnTo>
                    <a:pt x="1607042" y="1169019"/>
                  </a:lnTo>
                  <a:cubicBezTo>
                    <a:pt x="1611319" y="1167786"/>
                    <a:pt x="1615651" y="1167712"/>
                    <a:pt x="1620000" y="1167712"/>
                  </a:cubicBezTo>
                  <a:cubicBezTo>
                    <a:pt x="1828764" y="1167712"/>
                    <a:pt x="1998000" y="1336948"/>
                    <a:pt x="1998000" y="1545712"/>
                  </a:cubicBezTo>
                  <a:lnTo>
                    <a:pt x="1996362" y="1567711"/>
                  </a:lnTo>
                  <a:lnTo>
                    <a:pt x="2525816" y="1711728"/>
                  </a:lnTo>
                  <a:cubicBezTo>
                    <a:pt x="2591164" y="1602543"/>
                    <a:pt x="2710810" y="1530128"/>
                    <a:pt x="2847370" y="1530128"/>
                  </a:cubicBezTo>
                  <a:cubicBezTo>
                    <a:pt x="3056134" y="1530128"/>
                    <a:pt x="3225370" y="1699364"/>
                    <a:pt x="3225370" y="1908128"/>
                  </a:cubicBezTo>
                  <a:cubicBezTo>
                    <a:pt x="3225370" y="2116892"/>
                    <a:pt x="3056134" y="2286128"/>
                    <a:pt x="2847370" y="2286128"/>
                  </a:cubicBezTo>
                  <a:cubicBezTo>
                    <a:pt x="2638606" y="2286128"/>
                    <a:pt x="2469370" y="2116892"/>
                    <a:pt x="2469370" y="1908128"/>
                  </a:cubicBezTo>
                  <a:lnTo>
                    <a:pt x="2475505" y="1847275"/>
                  </a:lnTo>
                  <a:lnTo>
                    <a:pt x="1957861" y="1706471"/>
                  </a:lnTo>
                  <a:cubicBezTo>
                    <a:pt x="1922674" y="1789256"/>
                    <a:pt x="1855841" y="1854310"/>
                    <a:pt x="1773397" y="1890608"/>
                  </a:cubicBezTo>
                  <a:lnTo>
                    <a:pt x="1908290" y="2478637"/>
                  </a:lnTo>
                  <a:cubicBezTo>
                    <a:pt x="2094333" y="2500701"/>
                    <a:pt x="2237929" y="2659462"/>
                    <a:pt x="2237929" y="2851762"/>
                  </a:cubicBezTo>
                  <a:cubicBezTo>
                    <a:pt x="2237929" y="3060526"/>
                    <a:pt x="2068693" y="3229762"/>
                    <a:pt x="1859929" y="3229762"/>
                  </a:cubicBezTo>
                  <a:cubicBezTo>
                    <a:pt x="1651165" y="3229762"/>
                    <a:pt x="1481929" y="3060526"/>
                    <a:pt x="1481929" y="2851762"/>
                  </a:cubicBezTo>
                  <a:cubicBezTo>
                    <a:pt x="1481929" y="2676759"/>
                    <a:pt x="1600854" y="2529533"/>
                    <a:pt x="1762693" y="2487978"/>
                  </a:cubicBezTo>
                  <a:lnTo>
                    <a:pt x="1632951" y="1922407"/>
                  </a:lnTo>
                  <a:cubicBezTo>
                    <a:pt x="1628677" y="1923639"/>
                    <a:pt x="1624347" y="1923712"/>
                    <a:pt x="1620000" y="1923712"/>
                  </a:cubicBezTo>
                  <a:cubicBezTo>
                    <a:pt x="1474614" y="1923712"/>
                    <a:pt x="1348399" y="1841634"/>
                    <a:pt x="1286703" y="1720478"/>
                  </a:cubicBezTo>
                  <a:lnTo>
                    <a:pt x="726463" y="1950491"/>
                  </a:lnTo>
                  <a:cubicBezTo>
                    <a:pt x="745503" y="1995553"/>
                    <a:pt x="756000" y="2045092"/>
                    <a:pt x="756000" y="2097083"/>
                  </a:cubicBezTo>
                  <a:cubicBezTo>
                    <a:pt x="756000" y="2305847"/>
                    <a:pt x="586764" y="2475083"/>
                    <a:pt x="378000" y="2475083"/>
                  </a:cubicBezTo>
                  <a:cubicBezTo>
                    <a:pt x="169236" y="2475083"/>
                    <a:pt x="0" y="2305847"/>
                    <a:pt x="0" y="2097083"/>
                  </a:cubicBezTo>
                  <a:cubicBezTo>
                    <a:pt x="0" y="1888319"/>
                    <a:pt x="169236" y="1719083"/>
                    <a:pt x="378000" y="1719083"/>
                  </a:cubicBezTo>
                  <a:cubicBezTo>
                    <a:pt x="481765" y="1719083"/>
                    <a:pt x="575764" y="1760894"/>
                    <a:pt x="643957" y="1828700"/>
                  </a:cubicBezTo>
                  <a:lnTo>
                    <a:pt x="1245626" y="1581679"/>
                  </a:lnTo>
                  <a:cubicBezTo>
                    <a:pt x="1242578" y="1569964"/>
                    <a:pt x="1242000" y="1557905"/>
                    <a:pt x="1242000" y="1545712"/>
                  </a:cubicBezTo>
                  <a:cubicBezTo>
                    <a:pt x="1242000" y="1391666"/>
                    <a:pt x="1334148" y="1259142"/>
                    <a:pt x="1466584" y="1200827"/>
                  </a:cubicBezTo>
                  <a:lnTo>
                    <a:pt x="1372109" y="754363"/>
                  </a:lnTo>
                  <a:cubicBezTo>
                    <a:pt x="1366762" y="755885"/>
                    <a:pt x="1361331" y="756000"/>
                    <a:pt x="1355872" y="756000"/>
                  </a:cubicBezTo>
                  <a:cubicBezTo>
                    <a:pt x="1147108" y="756000"/>
                    <a:pt x="977872" y="586764"/>
                    <a:pt x="977872" y="378000"/>
                  </a:cubicBezTo>
                  <a:cubicBezTo>
                    <a:pt x="977872" y="169236"/>
                    <a:pt x="1147108" y="0"/>
                    <a:pt x="1355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25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7" name="Google Shape;607;p16"/>
            <p:cNvSpPr/>
            <p:nvPr/>
          </p:nvSpPr>
          <p:spPr>
            <a:xfrm rot="10800000">
              <a:off x="5913625" y="2280181"/>
              <a:ext cx="355562" cy="385538"/>
            </a:xfrm>
            <a:custGeom>
              <a:rect b="b" l="l" r="r" t="t"/>
              <a:pathLst>
                <a:path extrusionOk="0" h="3207983" w="2958558">
                  <a:moveTo>
                    <a:pt x="376920" y="2960896"/>
                  </a:moveTo>
                  <a:cubicBezTo>
                    <a:pt x="266613" y="2960896"/>
                    <a:pt x="177192" y="2871475"/>
                    <a:pt x="177192" y="2761168"/>
                  </a:cubicBezTo>
                  <a:cubicBezTo>
                    <a:pt x="177192" y="2650861"/>
                    <a:pt x="266613" y="2561440"/>
                    <a:pt x="376920" y="2561440"/>
                  </a:cubicBezTo>
                  <a:cubicBezTo>
                    <a:pt x="487227" y="2561440"/>
                    <a:pt x="576648" y="2650861"/>
                    <a:pt x="576648" y="2761168"/>
                  </a:cubicBezTo>
                  <a:cubicBezTo>
                    <a:pt x="576648" y="2871475"/>
                    <a:pt x="487227" y="2960896"/>
                    <a:pt x="376920" y="2960896"/>
                  </a:cubicBezTo>
                  <a:close/>
                  <a:moveTo>
                    <a:pt x="376921" y="3072323"/>
                  </a:moveTo>
                  <a:cubicBezTo>
                    <a:pt x="539434" y="3072323"/>
                    <a:pt x="671176" y="2940581"/>
                    <a:pt x="671176" y="2778068"/>
                  </a:cubicBezTo>
                  <a:cubicBezTo>
                    <a:pt x="671176" y="2615555"/>
                    <a:pt x="539434" y="2483813"/>
                    <a:pt x="376921" y="2483813"/>
                  </a:cubicBezTo>
                  <a:cubicBezTo>
                    <a:pt x="214408" y="2483813"/>
                    <a:pt x="82666" y="2615555"/>
                    <a:pt x="82666" y="2778068"/>
                  </a:cubicBezTo>
                  <a:cubicBezTo>
                    <a:pt x="82666" y="2940581"/>
                    <a:pt x="214408" y="3072323"/>
                    <a:pt x="376921" y="3072323"/>
                  </a:cubicBezTo>
                  <a:close/>
                  <a:moveTo>
                    <a:pt x="2379939" y="3207575"/>
                  </a:moveTo>
                  <a:cubicBezTo>
                    <a:pt x="2342159" y="3210380"/>
                    <a:pt x="2303308" y="3198772"/>
                    <a:pt x="2272342" y="3172087"/>
                  </a:cubicBezTo>
                  <a:cubicBezTo>
                    <a:pt x="2210411" y="3118717"/>
                    <a:pt x="2203469" y="3025247"/>
                    <a:pt x="2256839" y="2963315"/>
                  </a:cubicBezTo>
                  <a:cubicBezTo>
                    <a:pt x="2292137" y="2922355"/>
                    <a:pt x="2344975" y="2905450"/>
                    <a:pt x="2394194" y="2916618"/>
                  </a:cubicBezTo>
                  <a:lnTo>
                    <a:pt x="2482323" y="2842744"/>
                  </a:lnTo>
                  <a:lnTo>
                    <a:pt x="2486558" y="2847797"/>
                  </a:lnTo>
                  <a:cubicBezTo>
                    <a:pt x="2638916" y="2767056"/>
                    <a:pt x="2628462" y="2744879"/>
                    <a:pt x="2689889" y="2690172"/>
                  </a:cubicBezTo>
                  <a:cubicBezTo>
                    <a:pt x="2722819" y="2655246"/>
                    <a:pt x="2732363" y="2657367"/>
                    <a:pt x="2726376" y="2568558"/>
                  </a:cubicBezTo>
                  <a:lnTo>
                    <a:pt x="2730335" y="2568172"/>
                  </a:lnTo>
                  <a:lnTo>
                    <a:pt x="2726098" y="2568172"/>
                  </a:lnTo>
                  <a:lnTo>
                    <a:pt x="2726098" y="2140027"/>
                  </a:lnTo>
                  <a:lnTo>
                    <a:pt x="2686068" y="2140105"/>
                  </a:lnTo>
                  <a:cubicBezTo>
                    <a:pt x="2685662" y="1932305"/>
                    <a:pt x="2574529" y="1740506"/>
                    <a:pt x="2394530" y="1636956"/>
                  </a:cubicBezTo>
                  <a:cubicBezTo>
                    <a:pt x="2214320" y="1533284"/>
                    <a:pt x="1992511" y="1533845"/>
                    <a:pt x="1812826" y="1638426"/>
                  </a:cubicBezTo>
                  <a:cubicBezTo>
                    <a:pt x="1633353" y="1742884"/>
                    <a:pt x="1523189" y="1935240"/>
                    <a:pt x="1523830" y="2143038"/>
                  </a:cubicBezTo>
                  <a:lnTo>
                    <a:pt x="1483625" y="2143162"/>
                  </a:lnTo>
                  <a:lnTo>
                    <a:pt x="1483625" y="2568172"/>
                  </a:lnTo>
                  <a:lnTo>
                    <a:pt x="1479388" y="2568172"/>
                  </a:lnTo>
                  <a:lnTo>
                    <a:pt x="1483347" y="2568558"/>
                  </a:lnTo>
                  <a:cubicBezTo>
                    <a:pt x="1477359" y="2657367"/>
                    <a:pt x="1486903" y="2655246"/>
                    <a:pt x="1519833" y="2690172"/>
                  </a:cubicBezTo>
                  <a:cubicBezTo>
                    <a:pt x="1581261" y="2744879"/>
                    <a:pt x="1570806" y="2767057"/>
                    <a:pt x="1723166" y="2847797"/>
                  </a:cubicBezTo>
                  <a:lnTo>
                    <a:pt x="1727402" y="2842744"/>
                  </a:lnTo>
                  <a:lnTo>
                    <a:pt x="1815530" y="2916618"/>
                  </a:lnTo>
                  <a:cubicBezTo>
                    <a:pt x="1864749" y="2905450"/>
                    <a:pt x="1917587" y="2922356"/>
                    <a:pt x="1952884" y="2963315"/>
                  </a:cubicBezTo>
                  <a:cubicBezTo>
                    <a:pt x="2006254" y="3025247"/>
                    <a:pt x="1999313" y="3118717"/>
                    <a:pt x="1937381" y="3172087"/>
                  </a:cubicBezTo>
                  <a:cubicBezTo>
                    <a:pt x="1906416" y="3198772"/>
                    <a:pt x="1867565" y="3210380"/>
                    <a:pt x="1829785" y="3207575"/>
                  </a:cubicBezTo>
                  <a:cubicBezTo>
                    <a:pt x="1792004" y="3204769"/>
                    <a:pt x="1755294" y="3187551"/>
                    <a:pt x="1728609" y="3156586"/>
                  </a:cubicBezTo>
                  <a:cubicBezTo>
                    <a:pt x="1704170" y="3128225"/>
                    <a:pt x="1692377" y="3093251"/>
                    <a:pt x="1694258" y="3058558"/>
                  </a:cubicBezTo>
                  <a:lnTo>
                    <a:pt x="1607474" y="2985811"/>
                  </a:lnTo>
                  <a:lnTo>
                    <a:pt x="1609754" y="2983092"/>
                  </a:lnTo>
                  <a:cubicBezTo>
                    <a:pt x="1505378" y="2914609"/>
                    <a:pt x="1454899" y="2874388"/>
                    <a:pt x="1372959" y="2808609"/>
                  </a:cubicBezTo>
                  <a:cubicBezTo>
                    <a:pt x="1301402" y="2768123"/>
                    <a:pt x="1295976" y="2652344"/>
                    <a:pt x="1300245" y="2568172"/>
                  </a:cubicBezTo>
                  <a:lnTo>
                    <a:pt x="1296941" y="2568172"/>
                  </a:lnTo>
                  <a:lnTo>
                    <a:pt x="1296941" y="2143739"/>
                  </a:lnTo>
                  <a:lnTo>
                    <a:pt x="1251342" y="2143880"/>
                  </a:lnTo>
                  <a:cubicBezTo>
                    <a:pt x="1250400" y="1838694"/>
                    <a:pt x="1412261" y="1556194"/>
                    <a:pt x="1675942" y="1402813"/>
                  </a:cubicBezTo>
                  <a:cubicBezTo>
                    <a:pt x="1778114" y="1343381"/>
                    <a:pt x="1889554" y="1306836"/>
                    <a:pt x="2003205" y="1293823"/>
                  </a:cubicBezTo>
                  <a:lnTo>
                    <a:pt x="2003205" y="878785"/>
                  </a:lnTo>
                  <a:lnTo>
                    <a:pt x="1998176" y="878621"/>
                  </a:lnTo>
                  <a:cubicBezTo>
                    <a:pt x="2009560" y="630102"/>
                    <a:pt x="1847671" y="398939"/>
                    <a:pt x="1584243" y="287563"/>
                  </a:cubicBezTo>
                  <a:cubicBezTo>
                    <a:pt x="1373323" y="198386"/>
                    <a:pt x="1125012" y="198092"/>
                    <a:pt x="913796" y="286769"/>
                  </a:cubicBezTo>
                  <a:cubicBezTo>
                    <a:pt x="650203" y="397436"/>
                    <a:pt x="487575" y="627955"/>
                    <a:pt x="497878" y="876315"/>
                  </a:cubicBezTo>
                  <a:lnTo>
                    <a:pt x="492947" y="876461"/>
                  </a:lnTo>
                  <a:lnTo>
                    <a:pt x="492947" y="2424958"/>
                  </a:lnTo>
                  <a:cubicBezTo>
                    <a:pt x="646520" y="2471832"/>
                    <a:pt x="757382" y="2615059"/>
                    <a:pt x="757382" y="2784179"/>
                  </a:cubicBezTo>
                  <a:cubicBezTo>
                    <a:pt x="757382" y="2993324"/>
                    <a:pt x="587836" y="3162870"/>
                    <a:pt x="378691" y="3162870"/>
                  </a:cubicBezTo>
                  <a:cubicBezTo>
                    <a:pt x="169546" y="3162870"/>
                    <a:pt x="0" y="2993324"/>
                    <a:pt x="0" y="2784179"/>
                  </a:cubicBezTo>
                  <a:cubicBezTo>
                    <a:pt x="0" y="2610447"/>
                    <a:pt x="116991" y="2464039"/>
                    <a:pt x="276947" y="2421074"/>
                  </a:cubicBezTo>
                  <a:lnTo>
                    <a:pt x="276947" y="783746"/>
                  </a:lnTo>
                  <a:lnTo>
                    <a:pt x="281758" y="783746"/>
                  </a:lnTo>
                  <a:cubicBezTo>
                    <a:pt x="307533" y="493124"/>
                    <a:pt x="502412" y="231983"/>
                    <a:pt x="801266" y="95774"/>
                  </a:cubicBezTo>
                  <a:cubicBezTo>
                    <a:pt x="1082323" y="-32324"/>
                    <a:pt x="1416727" y="-31901"/>
                    <a:pt x="1697364" y="96907"/>
                  </a:cubicBezTo>
                  <a:cubicBezTo>
                    <a:pt x="1994951" y="233494"/>
                    <a:pt x="2188714" y="494056"/>
                    <a:pt x="2214549" y="783746"/>
                  </a:cubicBezTo>
                  <a:lnTo>
                    <a:pt x="2219205" y="783746"/>
                  </a:lnTo>
                  <a:lnTo>
                    <a:pt x="2219205" y="1295162"/>
                  </a:lnTo>
                  <a:cubicBezTo>
                    <a:pt x="2327099" y="1309357"/>
                    <a:pt x="2432799" y="1344641"/>
                    <a:pt x="2530224" y="1400656"/>
                  </a:cubicBezTo>
                  <a:cubicBezTo>
                    <a:pt x="2794677" y="1552703"/>
                    <a:pt x="2957961" y="1834385"/>
                    <a:pt x="2958558" y="2139573"/>
                  </a:cubicBezTo>
                  <a:lnTo>
                    <a:pt x="2912782" y="2139663"/>
                  </a:lnTo>
                  <a:lnTo>
                    <a:pt x="2912782" y="2568172"/>
                  </a:lnTo>
                  <a:lnTo>
                    <a:pt x="2909478" y="2568172"/>
                  </a:lnTo>
                  <a:cubicBezTo>
                    <a:pt x="2913747" y="2652344"/>
                    <a:pt x="2908320" y="2768123"/>
                    <a:pt x="2836763" y="2808609"/>
                  </a:cubicBezTo>
                  <a:cubicBezTo>
                    <a:pt x="2754824" y="2874388"/>
                    <a:pt x="2704345" y="2914609"/>
                    <a:pt x="2599970" y="2983091"/>
                  </a:cubicBezTo>
                  <a:lnTo>
                    <a:pt x="2602250" y="2985811"/>
                  </a:lnTo>
                  <a:lnTo>
                    <a:pt x="2515466" y="3058559"/>
                  </a:lnTo>
                  <a:cubicBezTo>
                    <a:pt x="2517346" y="3093252"/>
                    <a:pt x="2505554" y="3128225"/>
                    <a:pt x="2481114" y="3156586"/>
                  </a:cubicBezTo>
                  <a:cubicBezTo>
                    <a:pt x="2454429" y="3187551"/>
                    <a:pt x="2417719" y="3204769"/>
                    <a:pt x="2379939" y="320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25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5391982" y="1942120"/>
              <a:ext cx="283330" cy="343366"/>
            </a:xfrm>
            <a:custGeom>
              <a:rect b="b" l="l" r="r" t="t"/>
              <a:pathLst>
                <a:path extrusionOk="0" h="3228846" w="2664297">
                  <a:moveTo>
                    <a:pt x="2006233" y="1910002"/>
                  </a:moveTo>
                  <a:cubicBezTo>
                    <a:pt x="2195393" y="2270441"/>
                    <a:pt x="2396463" y="2592453"/>
                    <a:pt x="2218318" y="2693318"/>
                  </a:cubicBezTo>
                  <a:cubicBezTo>
                    <a:pt x="1760490" y="2959655"/>
                    <a:pt x="875097" y="3011972"/>
                    <a:pt x="413381" y="2693318"/>
                  </a:cubicBezTo>
                  <a:cubicBezTo>
                    <a:pt x="278026" y="2578660"/>
                    <a:pt x="448417" y="2270210"/>
                    <a:pt x="622358" y="1918652"/>
                  </a:cubicBezTo>
                  <a:close/>
                  <a:moveTo>
                    <a:pt x="998355" y="318176"/>
                  </a:moveTo>
                  <a:lnTo>
                    <a:pt x="1054483" y="938365"/>
                  </a:lnTo>
                  <a:cubicBezTo>
                    <a:pt x="1073419" y="1202005"/>
                    <a:pt x="-94533" y="2544942"/>
                    <a:pt x="263185" y="2803859"/>
                  </a:cubicBezTo>
                  <a:cubicBezTo>
                    <a:pt x="799752" y="3120272"/>
                    <a:pt x="1828684" y="3068324"/>
                    <a:pt x="2360732" y="2803859"/>
                  </a:cubicBezTo>
                  <a:cubicBezTo>
                    <a:pt x="2817826" y="2582721"/>
                    <a:pt x="1567592" y="1249230"/>
                    <a:pt x="1559424" y="938364"/>
                  </a:cubicBezTo>
                  <a:lnTo>
                    <a:pt x="1635785" y="320808"/>
                  </a:lnTo>
                  <a:lnTo>
                    <a:pt x="1616510" y="323841"/>
                  </a:lnTo>
                  <a:cubicBezTo>
                    <a:pt x="1541035" y="362546"/>
                    <a:pt x="1432716" y="386340"/>
                    <a:pt x="1312455" y="386340"/>
                  </a:cubicBezTo>
                  <a:cubicBezTo>
                    <a:pt x="1186664" y="386340"/>
                    <a:pt x="1073940" y="360308"/>
                    <a:pt x="998355" y="318176"/>
                  </a:cubicBezTo>
                  <a:close/>
                  <a:moveTo>
                    <a:pt x="1312455" y="60748"/>
                  </a:moveTo>
                  <a:cubicBezTo>
                    <a:pt x="1155275" y="60748"/>
                    <a:pt x="1027857" y="120035"/>
                    <a:pt x="1027857" y="193171"/>
                  </a:cubicBezTo>
                  <a:cubicBezTo>
                    <a:pt x="1027857" y="266307"/>
                    <a:pt x="1155275" y="325594"/>
                    <a:pt x="1312455" y="325594"/>
                  </a:cubicBezTo>
                  <a:cubicBezTo>
                    <a:pt x="1469634" y="325594"/>
                    <a:pt x="1597052" y="266307"/>
                    <a:pt x="1597052" y="193171"/>
                  </a:cubicBezTo>
                  <a:cubicBezTo>
                    <a:pt x="1597052" y="120035"/>
                    <a:pt x="1469634" y="60748"/>
                    <a:pt x="1312455" y="60748"/>
                  </a:cubicBezTo>
                  <a:close/>
                  <a:moveTo>
                    <a:pt x="1312455" y="0"/>
                  </a:moveTo>
                  <a:cubicBezTo>
                    <a:pt x="1537130" y="0"/>
                    <a:pt x="1720121" y="83046"/>
                    <a:pt x="1726235" y="186847"/>
                  </a:cubicBezTo>
                  <a:cubicBezTo>
                    <a:pt x="1726742" y="186524"/>
                    <a:pt x="1727174" y="186120"/>
                    <a:pt x="1727606" y="185717"/>
                  </a:cubicBezTo>
                  <a:lnTo>
                    <a:pt x="1727102" y="190850"/>
                  </a:lnTo>
                  <a:cubicBezTo>
                    <a:pt x="1727595" y="191614"/>
                    <a:pt x="1727605" y="192391"/>
                    <a:pt x="1727605" y="193170"/>
                  </a:cubicBezTo>
                  <a:lnTo>
                    <a:pt x="1726271" y="199326"/>
                  </a:lnTo>
                  <a:lnTo>
                    <a:pt x="1655630" y="919826"/>
                  </a:lnTo>
                  <a:cubicBezTo>
                    <a:pt x="1665213" y="1268678"/>
                    <a:pt x="3079202" y="2735754"/>
                    <a:pt x="2542920" y="2983914"/>
                  </a:cubicBezTo>
                  <a:cubicBezTo>
                    <a:pt x="1918698" y="3280693"/>
                    <a:pt x="711513" y="3338989"/>
                    <a:pt x="81991" y="2983914"/>
                  </a:cubicBezTo>
                  <a:cubicBezTo>
                    <a:pt x="-337699" y="2693358"/>
                    <a:pt x="991496" y="1215684"/>
                    <a:pt x="969280" y="919828"/>
                  </a:cubicBezTo>
                  <a:lnTo>
                    <a:pt x="898640" y="199335"/>
                  </a:lnTo>
                  <a:cubicBezTo>
                    <a:pt x="897375" y="197339"/>
                    <a:pt x="897304" y="195258"/>
                    <a:pt x="897304" y="193170"/>
                  </a:cubicBezTo>
                  <a:lnTo>
                    <a:pt x="897808" y="190847"/>
                  </a:lnTo>
                  <a:lnTo>
                    <a:pt x="897305" y="185717"/>
                  </a:lnTo>
                  <a:lnTo>
                    <a:pt x="898687" y="186789"/>
                  </a:lnTo>
                  <a:cubicBezTo>
                    <a:pt x="904857" y="83015"/>
                    <a:pt x="1087821" y="0"/>
                    <a:pt x="13124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25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609" name="Google Shape;609;p1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046830" y="1057075"/>
            <a:ext cx="2973326" cy="494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16"/>
          <p:cNvSpPr txBox="1"/>
          <p:nvPr/>
        </p:nvSpPr>
        <p:spPr>
          <a:xfrm>
            <a:off x="-235715" y="3579400"/>
            <a:ext cx="53019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Patients Case Studies</a:t>
            </a:r>
            <a:endParaRPr/>
          </a:p>
        </p:txBody>
      </p:sp>
      <p:sp>
        <p:nvSpPr>
          <p:cNvPr id="611" name="Google Shape;611;p16"/>
          <p:cNvSpPr/>
          <p:nvPr/>
        </p:nvSpPr>
        <p:spPr>
          <a:xfrm flipH="1" rot="-2675106">
            <a:off x="1022582" y="4113848"/>
            <a:ext cx="99158" cy="387816"/>
          </a:xfrm>
          <a:custGeom>
            <a:rect b="b" l="l" r="r" t="t"/>
            <a:pathLst>
              <a:path extrusionOk="0" h="4228323" w="1081111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25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2" name="Google Shape;612;p1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2622" y="929007"/>
            <a:ext cx="4044792" cy="14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7"/>
          <p:cNvSpPr txBox="1"/>
          <p:nvPr/>
        </p:nvSpPr>
        <p:spPr>
          <a:xfrm>
            <a:off x="1673379" y="178520"/>
            <a:ext cx="7194968" cy="969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Diabetic heal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(scheduled for amputation before treatment)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Treatment duration: 3.5 months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of treatments: 18 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8" name="Google Shape;618;p17"/>
          <p:cNvGrpSpPr/>
          <p:nvPr/>
        </p:nvGrpSpPr>
        <p:grpSpPr>
          <a:xfrm>
            <a:off x="178096" y="1447800"/>
            <a:ext cx="8737304" cy="4931927"/>
            <a:chOff x="167927" y="1567391"/>
            <a:chExt cx="10603874" cy="5117760"/>
          </a:xfrm>
        </p:grpSpPr>
        <p:pic>
          <p:nvPicPr>
            <p:cNvPr id="619" name="Google Shape;619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6942" y="1978857"/>
              <a:ext cx="2429196" cy="20426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0" name="Google Shape;620;p17"/>
            <p:cNvSpPr/>
            <p:nvPr/>
          </p:nvSpPr>
          <p:spPr>
            <a:xfrm>
              <a:off x="167927" y="1567391"/>
              <a:ext cx="1900520" cy="400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5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Day 1: 2.4.2020</a:t>
              </a:r>
              <a:endParaRPr sz="135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1" name="Google Shape;621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704383" y="1995948"/>
              <a:ext cx="2368704" cy="2084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98015" y="1995948"/>
              <a:ext cx="2373786" cy="2059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981065" y="1995948"/>
              <a:ext cx="2398390" cy="2042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26942" y="4499543"/>
              <a:ext cx="2606184" cy="1747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163716" y="4494557"/>
              <a:ext cx="2736303" cy="17523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6" name="Google Shape;626;p17"/>
            <p:cNvSpPr/>
            <p:nvPr/>
          </p:nvSpPr>
          <p:spPr>
            <a:xfrm>
              <a:off x="6163716" y="6285042"/>
              <a:ext cx="2551715" cy="400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5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Day110: 20.7.2020</a:t>
              </a:r>
              <a:endParaRPr b="1" sz="135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7" name="Google Shape;627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139960" y="4494557"/>
              <a:ext cx="2716922" cy="17523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8" name="Google Shape;628;p17"/>
          <p:cNvPicPr preferRelativeResize="0"/>
          <p:nvPr/>
        </p:nvPicPr>
        <p:blipFill rotWithShape="1">
          <a:blip r:embed="rId10">
            <a:alphaModFix/>
          </a:blip>
          <a:srcRect b="37142" l="25558" r="23440" t="36281"/>
          <a:stretch/>
        </p:blipFill>
        <p:spPr>
          <a:xfrm>
            <a:off x="0" y="0"/>
            <a:ext cx="1608372" cy="62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18"/>
          <p:cNvGrpSpPr/>
          <p:nvPr/>
        </p:nvGrpSpPr>
        <p:grpSpPr>
          <a:xfrm>
            <a:off x="557566" y="1310104"/>
            <a:ext cx="7148013" cy="4060957"/>
            <a:chOff x="183960" y="799040"/>
            <a:chExt cx="6337576" cy="3526944"/>
          </a:xfrm>
        </p:grpSpPr>
        <p:grpSp>
          <p:nvGrpSpPr>
            <p:cNvPr id="634" name="Google Shape;634;p18"/>
            <p:cNvGrpSpPr/>
            <p:nvPr/>
          </p:nvGrpSpPr>
          <p:grpSpPr>
            <a:xfrm rot="-975965">
              <a:off x="357335" y="2553980"/>
              <a:ext cx="1671518" cy="1476835"/>
              <a:chOff x="-392790" y="1200292"/>
              <a:chExt cx="4716788" cy="3890602"/>
            </a:xfrm>
          </p:grpSpPr>
          <p:pic>
            <p:nvPicPr>
              <p:cNvPr descr="A picture containing pink&#10;&#10;Description automatically generated" id="635" name="Google Shape;635;p18"/>
              <p:cNvPicPr preferRelativeResize="0"/>
              <p:nvPr/>
            </p:nvPicPr>
            <p:blipFill rotWithShape="1">
              <a:blip r:embed="rId3">
                <a:alphaModFix/>
              </a:blip>
              <a:srcRect b="24651" l="0" r="25415" t="23342"/>
              <a:stretch/>
            </p:blipFill>
            <p:spPr>
              <a:xfrm rot="6547628">
                <a:off x="609200" y="1119810"/>
                <a:ext cx="2712808" cy="40515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6" name="Google Shape;636;p18"/>
              <p:cNvSpPr txBox="1"/>
              <p:nvPr/>
            </p:nvSpPr>
            <p:spPr>
              <a:xfrm rot="975965">
                <a:off x="368133" y="1633563"/>
                <a:ext cx="2291995" cy="58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900">
                    <a:solidFill>
                      <a:srgbClr val="000000"/>
                    </a:solidFill>
                    <a:highlight>
                      <a:srgbClr val="FFFF00"/>
                    </a:highlight>
                    <a:latin typeface="Arial"/>
                    <a:ea typeface="Arial"/>
                    <a:cs typeface="Arial"/>
                    <a:sym typeface="Arial"/>
                  </a:rPr>
                  <a:t>17.7.2022</a:t>
                </a:r>
                <a:endParaRPr/>
              </a:p>
            </p:txBody>
          </p:sp>
        </p:grpSp>
        <p:grpSp>
          <p:nvGrpSpPr>
            <p:cNvPr id="637" name="Google Shape;637;p18"/>
            <p:cNvGrpSpPr/>
            <p:nvPr/>
          </p:nvGrpSpPr>
          <p:grpSpPr>
            <a:xfrm rot="309056">
              <a:off x="1962069" y="2734215"/>
              <a:ext cx="1569315" cy="1524400"/>
              <a:chOff x="8892741" y="455412"/>
              <a:chExt cx="3682244" cy="4303684"/>
            </a:xfrm>
          </p:grpSpPr>
          <p:pic>
            <p:nvPicPr>
              <p:cNvPr id="638" name="Google Shape;638;p1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 rot="546835">
                <a:off x="9182454" y="661952"/>
                <a:ext cx="2917953" cy="38906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9" name="Google Shape;639;p18"/>
              <p:cNvSpPr txBox="1"/>
              <p:nvPr/>
            </p:nvSpPr>
            <p:spPr>
              <a:xfrm>
                <a:off x="10654327" y="3879879"/>
                <a:ext cx="1920658" cy="6218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900">
                    <a:solidFill>
                      <a:srgbClr val="000000"/>
                    </a:solidFill>
                    <a:highlight>
                      <a:srgbClr val="FFFF00"/>
                    </a:highlight>
                    <a:latin typeface="Arial"/>
                    <a:ea typeface="Arial"/>
                    <a:cs typeface="Arial"/>
                    <a:sym typeface="Arial"/>
                  </a:rPr>
                  <a:t>21.7.2022</a:t>
                </a:r>
                <a:endParaRPr/>
              </a:p>
            </p:txBody>
          </p:sp>
        </p:grpSp>
        <p:grpSp>
          <p:nvGrpSpPr>
            <p:cNvPr id="640" name="Google Shape;640;p18"/>
            <p:cNvGrpSpPr/>
            <p:nvPr/>
          </p:nvGrpSpPr>
          <p:grpSpPr>
            <a:xfrm rot="1021885">
              <a:off x="1716187" y="1044247"/>
              <a:ext cx="1888195" cy="1428103"/>
              <a:chOff x="6720112" y="1644943"/>
              <a:chExt cx="4275206" cy="4329294"/>
            </a:xfrm>
          </p:grpSpPr>
          <p:pic>
            <p:nvPicPr>
              <p:cNvPr descr="A picture containing indoor, cloth&#10;&#10;Description automatically generated" id="641" name="Google Shape;641;p18"/>
              <p:cNvPicPr preferRelativeResize="0"/>
              <p:nvPr/>
            </p:nvPicPr>
            <p:blipFill rotWithShape="1">
              <a:blip r:embed="rId5">
                <a:alphaModFix/>
              </a:blip>
              <a:srcRect b="29733" l="0" r="16132" t="5293"/>
              <a:stretch/>
            </p:blipFill>
            <p:spPr>
              <a:xfrm rot="2667110">
                <a:off x="7584444" y="2075624"/>
                <a:ext cx="2546542" cy="35089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2" name="Google Shape;642;p18"/>
              <p:cNvSpPr txBox="1"/>
              <p:nvPr/>
            </p:nvSpPr>
            <p:spPr>
              <a:xfrm rot="-1021885">
                <a:off x="7710490" y="1927436"/>
                <a:ext cx="2028950" cy="6677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900">
                    <a:solidFill>
                      <a:srgbClr val="000000"/>
                    </a:solidFill>
                    <a:highlight>
                      <a:srgbClr val="FFFF00"/>
                    </a:highlight>
                    <a:latin typeface="Arial"/>
                    <a:ea typeface="Arial"/>
                    <a:cs typeface="Arial"/>
                    <a:sym typeface="Arial"/>
                  </a:rPr>
                  <a:t>24.7.2022</a:t>
                </a:r>
                <a:endParaRPr/>
              </a:p>
            </p:txBody>
          </p:sp>
        </p:grpSp>
        <p:grpSp>
          <p:nvGrpSpPr>
            <p:cNvPr id="643" name="Google Shape;643;p18"/>
            <p:cNvGrpSpPr/>
            <p:nvPr/>
          </p:nvGrpSpPr>
          <p:grpSpPr>
            <a:xfrm>
              <a:off x="3445080" y="948925"/>
              <a:ext cx="1285522" cy="1349305"/>
              <a:chOff x="9773171" y="691004"/>
              <a:chExt cx="2613181" cy="3309752"/>
            </a:xfrm>
          </p:grpSpPr>
          <p:pic>
            <p:nvPicPr>
              <p:cNvPr id="644" name="Google Shape;644;p18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rot="-5672130">
                <a:off x="9524132" y="1170738"/>
                <a:ext cx="3133712" cy="235028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5" name="Google Shape;645;p18"/>
              <p:cNvSpPr txBox="1"/>
              <p:nvPr/>
            </p:nvSpPr>
            <p:spPr>
              <a:xfrm>
                <a:off x="9773171" y="939756"/>
                <a:ext cx="1678857" cy="5403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900">
                    <a:solidFill>
                      <a:srgbClr val="000000"/>
                    </a:solidFill>
                    <a:highlight>
                      <a:srgbClr val="FFFF00"/>
                    </a:highlight>
                    <a:latin typeface="Arial"/>
                    <a:ea typeface="Arial"/>
                    <a:cs typeface="Arial"/>
                    <a:sym typeface="Arial"/>
                  </a:rPr>
                  <a:t>28.7.2022</a:t>
                </a:r>
                <a:endParaRPr/>
              </a:p>
            </p:txBody>
          </p:sp>
        </p:grpSp>
        <p:grpSp>
          <p:nvGrpSpPr>
            <p:cNvPr id="646" name="Google Shape;646;p18"/>
            <p:cNvGrpSpPr/>
            <p:nvPr/>
          </p:nvGrpSpPr>
          <p:grpSpPr>
            <a:xfrm>
              <a:off x="3551075" y="2610377"/>
              <a:ext cx="1439202" cy="1241951"/>
              <a:chOff x="5659309" y="4136713"/>
              <a:chExt cx="2382321" cy="2383619"/>
            </a:xfrm>
          </p:grpSpPr>
          <p:pic>
            <p:nvPicPr>
              <p:cNvPr id="647" name="Google Shape;647;p18"/>
              <p:cNvPicPr preferRelativeResize="0"/>
              <p:nvPr/>
            </p:nvPicPr>
            <p:blipFill rotWithShape="1">
              <a:blip r:embed="rId7">
                <a:alphaModFix/>
              </a:blip>
              <a:srcRect b="21893" l="0" r="0" t="0"/>
              <a:stretch/>
            </p:blipFill>
            <p:spPr>
              <a:xfrm rot="336475">
                <a:off x="5760660" y="4237990"/>
                <a:ext cx="2179618" cy="21810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8" name="Google Shape;648;p18"/>
              <p:cNvSpPr txBox="1"/>
              <p:nvPr/>
            </p:nvSpPr>
            <p:spPr>
              <a:xfrm>
                <a:off x="6010919" y="4363606"/>
                <a:ext cx="1206141" cy="431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900">
                    <a:solidFill>
                      <a:srgbClr val="000000"/>
                    </a:solidFill>
                    <a:highlight>
                      <a:srgbClr val="FFFF00"/>
                    </a:highlight>
                    <a:latin typeface="Arial"/>
                    <a:ea typeface="Arial"/>
                    <a:cs typeface="Arial"/>
                    <a:sym typeface="Arial"/>
                  </a:rPr>
                  <a:t>05.08.22</a:t>
                </a:r>
                <a:endParaRPr b="1" sz="1350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649" name="Google Shape;649;p18"/>
            <p:cNvCxnSpPr/>
            <p:nvPr/>
          </p:nvCxnSpPr>
          <p:spPr>
            <a:xfrm>
              <a:off x="1030681" y="2200824"/>
              <a:ext cx="12242" cy="603382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650" name="Google Shape;650;p18"/>
            <p:cNvCxnSpPr/>
            <p:nvPr/>
          </p:nvCxnSpPr>
          <p:spPr>
            <a:xfrm flipH="1" rot="10800000">
              <a:off x="2618881" y="2224593"/>
              <a:ext cx="12615" cy="59397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651" name="Google Shape;651;p18"/>
            <p:cNvCxnSpPr/>
            <p:nvPr/>
          </p:nvCxnSpPr>
          <p:spPr>
            <a:xfrm>
              <a:off x="4081520" y="2156251"/>
              <a:ext cx="0" cy="5761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652" name="Google Shape;652;p18"/>
            <p:cNvCxnSpPr/>
            <p:nvPr/>
          </p:nvCxnSpPr>
          <p:spPr>
            <a:xfrm>
              <a:off x="3073342" y="1487402"/>
              <a:ext cx="667190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grpSp>
          <p:nvGrpSpPr>
            <p:cNvPr id="653" name="Google Shape;653;p18"/>
            <p:cNvGrpSpPr/>
            <p:nvPr/>
          </p:nvGrpSpPr>
          <p:grpSpPr>
            <a:xfrm>
              <a:off x="4925300" y="2533254"/>
              <a:ext cx="1596235" cy="1651513"/>
              <a:chOff x="9339672" y="3646770"/>
              <a:chExt cx="2780047" cy="2878508"/>
            </a:xfrm>
          </p:grpSpPr>
          <p:pic>
            <p:nvPicPr>
              <p:cNvPr descr="A close-up of a fetus&#10;&#10;Description automatically generated with low confidence" id="654" name="Google Shape;654;p18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22478"/>
              <a:stretch/>
            </p:blipFill>
            <p:spPr>
              <a:xfrm rot="6495725">
                <a:off x="9570944" y="4004646"/>
                <a:ext cx="2317503" cy="216275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5" name="Google Shape;655;p18"/>
              <p:cNvSpPr txBox="1"/>
              <p:nvPr/>
            </p:nvSpPr>
            <p:spPr>
              <a:xfrm>
                <a:off x="9890751" y="4049173"/>
                <a:ext cx="1163648" cy="330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900">
                    <a:solidFill>
                      <a:srgbClr val="000000"/>
                    </a:solidFill>
                    <a:highlight>
                      <a:srgbClr val="FFFF00"/>
                    </a:highlight>
                    <a:latin typeface="Arial"/>
                    <a:ea typeface="Arial"/>
                    <a:cs typeface="Arial"/>
                    <a:sym typeface="Arial"/>
                  </a:rPr>
                  <a:t>14.8.22</a:t>
                </a:r>
                <a:endParaRPr/>
              </a:p>
            </p:txBody>
          </p:sp>
        </p:grpSp>
        <p:grpSp>
          <p:nvGrpSpPr>
            <p:cNvPr id="656" name="Google Shape;656;p18"/>
            <p:cNvGrpSpPr/>
            <p:nvPr/>
          </p:nvGrpSpPr>
          <p:grpSpPr>
            <a:xfrm>
              <a:off x="4895914" y="1062295"/>
              <a:ext cx="1099422" cy="1264298"/>
              <a:chOff x="7947749" y="520682"/>
              <a:chExt cx="1819881" cy="2426508"/>
            </a:xfrm>
          </p:grpSpPr>
          <p:pic>
            <p:nvPicPr>
              <p:cNvPr descr="A picture containing indoor&#10;&#10;Description automatically generated" id="657" name="Google Shape;657;p18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7947749" y="520682"/>
                <a:ext cx="1819881" cy="24265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58" name="Google Shape;658;p18"/>
              <p:cNvSpPr txBox="1"/>
              <p:nvPr/>
            </p:nvSpPr>
            <p:spPr>
              <a:xfrm>
                <a:off x="8018859" y="555965"/>
                <a:ext cx="1314954" cy="4227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900">
                    <a:solidFill>
                      <a:srgbClr val="000000"/>
                    </a:solidFill>
                    <a:highlight>
                      <a:srgbClr val="FFFF00"/>
                    </a:highlight>
                    <a:latin typeface="Arial"/>
                    <a:ea typeface="Arial"/>
                    <a:cs typeface="Arial"/>
                    <a:sym typeface="Arial"/>
                  </a:rPr>
                  <a:t>21.8.22</a:t>
                </a:r>
                <a:endParaRPr/>
              </a:p>
            </p:txBody>
          </p:sp>
        </p:grpSp>
        <p:cxnSp>
          <p:nvCxnSpPr>
            <p:cNvPr id="659" name="Google Shape;659;p18"/>
            <p:cNvCxnSpPr/>
            <p:nvPr/>
          </p:nvCxnSpPr>
          <p:spPr>
            <a:xfrm rot="10800000">
              <a:off x="5385871" y="2162253"/>
              <a:ext cx="0" cy="614693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660" name="Google Shape;660;p18"/>
            <p:cNvCxnSpPr/>
            <p:nvPr/>
          </p:nvCxnSpPr>
          <p:spPr>
            <a:xfrm>
              <a:off x="4866430" y="3115558"/>
              <a:ext cx="441924" cy="0"/>
            </a:xfrm>
            <a:prstGeom prst="straightConnector1">
              <a:avLst/>
            </a:prstGeom>
            <a:noFill/>
            <a:ln cap="flat" cmpd="sng" w="5080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661" name="Google Shape;661;p18"/>
            <p:cNvCxnSpPr/>
            <p:nvPr/>
          </p:nvCxnSpPr>
          <p:spPr>
            <a:xfrm>
              <a:off x="1581798" y="3166269"/>
              <a:ext cx="667190" cy="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662" name="Google Shape;662;p18"/>
          <p:cNvSpPr txBox="1"/>
          <p:nvPr/>
        </p:nvSpPr>
        <p:spPr>
          <a:xfrm>
            <a:off x="1770635" y="31478"/>
            <a:ext cx="7297165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 Y.O. Female - After leg amputation</a:t>
            </a:r>
            <a:r>
              <a:rPr lang="en-US" sz="16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Medical background: Diabetic, H.B.P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Wound on stump, </a:t>
            </a:r>
            <a:r>
              <a:rPr b="1"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unable to put prosthesis for a year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No treatments helped.</a:t>
            </a:r>
            <a:endParaRPr/>
          </a:p>
        </p:txBody>
      </p:sp>
      <p:pic>
        <p:nvPicPr>
          <p:cNvPr id="663" name="Google Shape;663;p18"/>
          <p:cNvPicPr preferRelativeResize="0"/>
          <p:nvPr/>
        </p:nvPicPr>
        <p:blipFill rotWithShape="1">
          <a:blip r:embed="rId10">
            <a:alphaModFix/>
          </a:blip>
          <a:srcRect b="37142" l="25558" r="23440" t="36281"/>
          <a:stretch/>
        </p:blipFill>
        <p:spPr>
          <a:xfrm>
            <a:off x="0" y="0"/>
            <a:ext cx="1608372" cy="6285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4" name="Google Shape;664;p18"/>
          <p:cNvGrpSpPr/>
          <p:nvPr/>
        </p:nvGrpSpPr>
        <p:grpSpPr>
          <a:xfrm>
            <a:off x="177940" y="939371"/>
            <a:ext cx="2285947" cy="2480804"/>
            <a:chOff x="980586" y="1573303"/>
            <a:chExt cx="3270188" cy="4147269"/>
          </a:xfrm>
        </p:grpSpPr>
        <p:pic>
          <p:nvPicPr>
            <p:cNvPr descr="A picture containing text&#10;&#10;Description automatically generated" id="665" name="Google Shape;665;p1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 rot="323090">
              <a:off x="1156704" y="1701635"/>
              <a:ext cx="2917953" cy="3890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6" name="Google Shape;666;p18"/>
            <p:cNvSpPr txBox="1"/>
            <p:nvPr/>
          </p:nvSpPr>
          <p:spPr>
            <a:xfrm>
              <a:off x="2660880" y="5100032"/>
              <a:ext cx="1395129" cy="435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50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10.7.2022</a:t>
              </a:r>
              <a:endParaRPr/>
            </a:p>
          </p:txBody>
        </p:sp>
      </p:grpSp>
      <p:sp>
        <p:nvSpPr>
          <p:cNvPr id="667" name="Google Shape;667;p18"/>
          <p:cNvSpPr txBox="1"/>
          <p:nvPr/>
        </p:nvSpPr>
        <p:spPr>
          <a:xfrm>
            <a:off x="376935" y="1021926"/>
            <a:ext cx="1024183" cy="1896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Starting point</a:t>
            </a:r>
            <a:endParaRPr/>
          </a:p>
        </p:txBody>
      </p:sp>
      <p:pic>
        <p:nvPicPr>
          <p:cNvPr descr="A close up of a person's face&#10;&#10;Description automatically generated with medium confidence" id="668" name="Google Shape;668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5400000">
            <a:off x="6977122" y="4652086"/>
            <a:ext cx="1909676" cy="239125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8"/>
          <p:cNvSpPr txBox="1"/>
          <p:nvPr/>
        </p:nvSpPr>
        <p:spPr>
          <a:xfrm>
            <a:off x="6420800" y="6420557"/>
            <a:ext cx="894400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25.08.22</a:t>
            </a:r>
            <a:endParaRPr/>
          </a:p>
        </p:txBody>
      </p:sp>
      <p:sp>
        <p:nvSpPr>
          <p:cNvPr id="670" name="Google Shape;670;p18"/>
          <p:cNvSpPr txBox="1"/>
          <p:nvPr/>
        </p:nvSpPr>
        <p:spPr>
          <a:xfrm>
            <a:off x="6707446" y="4890042"/>
            <a:ext cx="2151240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After 8 treatments - </a:t>
            </a:r>
            <a:r>
              <a:rPr b="1" lang="en-US" sz="180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complete healing</a:t>
            </a:r>
            <a:endParaRPr/>
          </a:p>
        </p:txBody>
      </p:sp>
      <p:cxnSp>
        <p:nvCxnSpPr>
          <p:cNvPr id="671" name="Google Shape;671;p18"/>
          <p:cNvCxnSpPr/>
          <p:nvPr/>
        </p:nvCxnSpPr>
        <p:spPr>
          <a:xfrm>
            <a:off x="8641145" y="2179773"/>
            <a:ext cx="0" cy="265459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72" name="Google Shape;672;p18"/>
          <p:cNvCxnSpPr/>
          <p:nvPr/>
        </p:nvCxnSpPr>
        <p:spPr>
          <a:xfrm rot="10800000">
            <a:off x="7112090" y="2179773"/>
            <a:ext cx="1529055" cy="0"/>
          </a:xfrm>
          <a:prstGeom prst="straightConnector1">
            <a:avLst/>
          </a:prstGeom>
          <a:noFill/>
          <a:ln cap="flat" cmpd="sng" w="19050">
            <a:solidFill>
              <a:srgbClr val="FF1515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19"/>
          <p:cNvGrpSpPr/>
          <p:nvPr/>
        </p:nvGrpSpPr>
        <p:grpSpPr>
          <a:xfrm>
            <a:off x="96848" y="1631146"/>
            <a:ext cx="8988155" cy="3924968"/>
            <a:chOff x="300314" y="1665191"/>
            <a:chExt cx="11984207" cy="5233291"/>
          </a:xfrm>
        </p:grpSpPr>
        <p:grpSp>
          <p:nvGrpSpPr>
            <p:cNvPr id="678" name="Google Shape;678;p19"/>
            <p:cNvGrpSpPr/>
            <p:nvPr/>
          </p:nvGrpSpPr>
          <p:grpSpPr>
            <a:xfrm>
              <a:off x="300314" y="1665191"/>
              <a:ext cx="5148395" cy="5233291"/>
              <a:chOff x="980586" y="1573303"/>
              <a:chExt cx="3270188" cy="4147269"/>
            </a:xfrm>
          </p:grpSpPr>
          <p:pic>
            <p:nvPicPr>
              <p:cNvPr descr="A picture containing text&#10;&#10;Description automatically generated" id="679" name="Google Shape;679;p1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rot="323090">
                <a:off x="1156704" y="1701635"/>
                <a:ext cx="2917953" cy="38906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0" name="Google Shape;680;p19"/>
              <p:cNvSpPr txBox="1"/>
              <p:nvPr/>
            </p:nvSpPr>
            <p:spPr>
              <a:xfrm>
                <a:off x="2660880" y="5100032"/>
                <a:ext cx="1148080" cy="317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350">
                    <a:solidFill>
                      <a:srgbClr val="000000"/>
                    </a:solidFill>
                    <a:highlight>
                      <a:srgbClr val="FFFF00"/>
                    </a:highlight>
                    <a:latin typeface="Arial"/>
                    <a:ea typeface="Arial"/>
                    <a:cs typeface="Arial"/>
                    <a:sym typeface="Arial"/>
                  </a:rPr>
                  <a:t>10.7.2022</a:t>
                </a:r>
                <a:endParaRPr/>
              </a:p>
            </p:txBody>
          </p:sp>
        </p:grpSp>
        <p:sp>
          <p:nvSpPr>
            <p:cNvPr id="681" name="Google Shape;681;p19"/>
            <p:cNvSpPr txBox="1"/>
            <p:nvPr/>
          </p:nvSpPr>
          <p:spPr>
            <a:xfrm>
              <a:off x="1145669" y="1889866"/>
              <a:ext cx="2306659" cy="400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50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Starting point</a:t>
              </a:r>
              <a:endParaRPr/>
            </a:p>
          </p:txBody>
        </p:sp>
        <p:pic>
          <p:nvPicPr>
            <p:cNvPr descr="A close up of a person's face&#10;&#10;Description automatically generated with medium confidence" id="682" name="Google Shape;682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5400000">
              <a:off x="6944058" y="1120015"/>
              <a:ext cx="4570612" cy="6110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3" name="Google Shape;683;p19"/>
            <p:cNvSpPr txBox="1"/>
            <p:nvPr/>
          </p:nvSpPr>
          <p:spPr>
            <a:xfrm>
              <a:off x="6308952" y="6067048"/>
              <a:ext cx="1313224" cy="400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50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25.08.22</a:t>
              </a:r>
              <a:endParaRPr/>
            </a:p>
          </p:txBody>
        </p:sp>
        <p:sp>
          <p:nvSpPr>
            <p:cNvPr id="684" name="Google Shape;684;p19"/>
            <p:cNvSpPr txBox="1"/>
            <p:nvPr/>
          </p:nvSpPr>
          <p:spPr>
            <a:xfrm>
              <a:off x="6719736" y="1848012"/>
              <a:ext cx="5267960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50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After 8 treatments - </a:t>
              </a:r>
              <a:r>
                <a:rPr b="1" lang="en-US" sz="1800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complete healing</a:t>
              </a:r>
              <a:endParaRPr/>
            </a:p>
          </p:txBody>
        </p:sp>
      </p:grpSp>
      <p:pic>
        <p:nvPicPr>
          <p:cNvPr id="685" name="Google Shape;685;p19"/>
          <p:cNvPicPr preferRelativeResize="0"/>
          <p:nvPr/>
        </p:nvPicPr>
        <p:blipFill rotWithShape="1">
          <a:blip r:embed="rId5">
            <a:alphaModFix/>
          </a:blip>
          <a:srcRect b="37142" l="25558" r="23440" t="36281"/>
          <a:stretch/>
        </p:blipFill>
        <p:spPr>
          <a:xfrm>
            <a:off x="0" y="0"/>
            <a:ext cx="1608372" cy="62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4692" y="2705865"/>
            <a:ext cx="5034354" cy="316153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"/>
          <p:cNvSpPr txBox="1"/>
          <p:nvPr/>
        </p:nvSpPr>
        <p:spPr>
          <a:xfrm>
            <a:off x="-4618" y="1295400"/>
            <a:ext cx="9113982" cy="7744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ACTIGRAFT WHOLE BLOOD CLOT:</a:t>
            </a:r>
            <a:b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CONTAINS </a:t>
            </a: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HEALING COMPONENTS</a:t>
            </a:r>
            <a:b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4" name="Google Shape;324;p2"/>
          <p:cNvCxnSpPr/>
          <p:nvPr/>
        </p:nvCxnSpPr>
        <p:spPr>
          <a:xfrm rot="10800000">
            <a:off x="5791200" y="3125640"/>
            <a:ext cx="1258860" cy="1279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Google Shape;325;p2"/>
          <p:cNvCxnSpPr/>
          <p:nvPr/>
        </p:nvCxnSpPr>
        <p:spPr>
          <a:xfrm rot="10800000">
            <a:off x="2196686" y="5359712"/>
            <a:ext cx="1685500" cy="686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2"/>
          <p:cNvCxnSpPr/>
          <p:nvPr/>
        </p:nvCxnSpPr>
        <p:spPr>
          <a:xfrm rot="10800000">
            <a:off x="1568326" y="3691584"/>
            <a:ext cx="1632074" cy="568327"/>
          </a:xfrm>
          <a:prstGeom prst="straightConnector1">
            <a:avLst/>
          </a:prstGeom>
          <a:noFill/>
          <a:ln cap="flat" cmpd="sng" w="349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2"/>
          <p:cNvCxnSpPr/>
          <p:nvPr/>
        </p:nvCxnSpPr>
        <p:spPr>
          <a:xfrm rot="10800000">
            <a:off x="1568326" y="4488510"/>
            <a:ext cx="1936874" cy="41274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2"/>
          <p:cNvCxnSpPr/>
          <p:nvPr/>
        </p:nvCxnSpPr>
        <p:spPr>
          <a:xfrm>
            <a:off x="5105400" y="4408649"/>
            <a:ext cx="1905000" cy="25015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9" name="Google Shape;329;p2"/>
          <p:cNvSpPr txBox="1"/>
          <p:nvPr/>
        </p:nvSpPr>
        <p:spPr>
          <a:xfrm>
            <a:off x="7086600" y="4165454"/>
            <a:ext cx="19050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Released Growth factors</a:t>
            </a:r>
            <a:endParaRPr/>
          </a:p>
        </p:txBody>
      </p:sp>
      <p:sp>
        <p:nvSpPr>
          <p:cNvPr id="330" name="Google Shape;330;p2"/>
          <p:cNvSpPr txBox="1"/>
          <p:nvPr/>
        </p:nvSpPr>
        <p:spPr>
          <a:xfrm>
            <a:off x="7027602" y="2940696"/>
            <a:ext cx="1905000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Protective Scab</a:t>
            </a:r>
            <a:endParaRPr/>
          </a:p>
        </p:txBody>
      </p:sp>
      <p:sp>
        <p:nvSpPr>
          <p:cNvPr id="331" name="Google Shape;331;p2"/>
          <p:cNvSpPr txBox="1"/>
          <p:nvPr/>
        </p:nvSpPr>
        <p:spPr>
          <a:xfrm>
            <a:off x="381000" y="4992687"/>
            <a:ext cx="1905000" cy="646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Macrophages &amp; Fibroblasts</a:t>
            </a:r>
            <a:endParaRPr/>
          </a:p>
        </p:txBody>
      </p:sp>
      <p:sp>
        <p:nvSpPr>
          <p:cNvPr id="332" name="Google Shape;332;p2"/>
          <p:cNvSpPr txBox="1"/>
          <p:nvPr/>
        </p:nvSpPr>
        <p:spPr>
          <a:xfrm>
            <a:off x="174616" y="3335874"/>
            <a:ext cx="173080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Granulation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Tissue</a:t>
            </a:r>
            <a:endParaRPr/>
          </a:p>
        </p:txBody>
      </p:sp>
      <p:cxnSp>
        <p:nvCxnSpPr>
          <p:cNvPr id="333" name="Google Shape;333;p2"/>
          <p:cNvCxnSpPr/>
          <p:nvPr/>
        </p:nvCxnSpPr>
        <p:spPr>
          <a:xfrm>
            <a:off x="5257800" y="3691584"/>
            <a:ext cx="17526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4" name="Google Shape;334;p2"/>
          <p:cNvSpPr txBox="1"/>
          <p:nvPr/>
        </p:nvSpPr>
        <p:spPr>
          <a:xfrm>
            <a:off x="7010400" y="3474097"/>
            <a:ext cx="19050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Fibrin Scaffold</a:t>
            </a:r>
            <a:endParaRPr/>
          </a:p>
        </p:txBody>
      </p:sp>
      <p:sp>
        <p:nvSpPr>
          <p:cNvPr id="335" name="Google Shape;335;p2"/>
          <p:cNvSpPr txBox="1"/>
          <p:nvPr/>
        </p:nvSpPr>
        <p:spPr>
          <a:xfrm>
            <a:off x="177478" y="4114800"/>
            <a:ext cx="14227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Released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Bio-signals</a:t>
            </a:r>
            <a:endParaRPr/>
          </a:p>
        </p:txBody>
      </p:sp>
      <p:pic>
        <p:nvPicPr>
          <p:cNvPr id="336" name="Google Shape;336;p2"/>
          <p:cNvPicPr preferRelativeResize="0"/>
          <p:nvPr/>
        </p:nvPicPr>
        <p:blipFill rotWithShape="1">
          <a:blip r:embed="rId4">
            <a:alphaModFix/>
          </a:blip>
          <a:srcRect b="38889" l="26667" r="25000" t="37709"/>
          <a:stretch/>
        </p:blipFill>
        <p:spPr>
          <a:xfrm>
            <a:off x="3162300" y="0"/>
            <a:ext cx="2819400" cy="102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0"/>
          <p:cNvSpPr txBox="1"/>
          <p:nvPr/>
        </p:nvSpPr>
        <p:spPr>
          <a:xfrm>
            <a:off x="1871106" y="170211"/>
            <a:ext cx="5063094" cy="8937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Diabetic Vascular wound </a:t>
            </a:r>
            <a:r>
              <a:rPr b="0" lang="en-US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(80 y.o.)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Treatment duration: 118 days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Number of treatments: 12</a:t>
            </a:r>
            <a:endParaRPr b="0" sz="1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1" name="Google Shape;691;p20"/>
          <p:cNvGrpSpPr/>
          <p:nvPr/>
        </p:nvGrpSpPr>
        <p:grpSpPr>
          <a:xfrm>
            <a:off x="113850" y="1447800"/>
            <a:ext cx="8916299" cy="4476749"/>
            <a:chOff x="303601" y="1697771"/>
            <a:chExt cx="11330031" cy="5160229"/>
          </a:xfrm>
        </p:grpSpPr>
        <p:pic>
          <p:nvPicPr>
            <p:cNvPr id="692" name="Google Shape;692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-407858" y="2873634"/>
              <a:ext cx="4695825" cy="32729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3" name="Google Shape;693;p20"/>
            <p:cNvSpPr/>
            <p:nvPr/>
          </p:nvSpPr>
          <p:spPr>
            <a:xfrm>
              <a:off x="490875" y="1697771"/>
              <a:ext cx="2901734" cy="400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5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Starting condition: 06.05.20</a:t>
              </a:r>
              <a:endParaRPr sz="135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8802769" y="1766744"/>
              <a:ext cx="1996785" cy="400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5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Day-118: 30.08.20</a:t>
              </a:r>
              <a:endParaRPr sz="135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5" name="Google Shape;695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595993" y="2224198"/>
              <a:ext cx="3037639" cy="44078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805256" y="2224198"/>
              <a:ext cx="2690601" cy="44421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7" name="Google Shape;697;p20"/>
          <p:cNvPicPr preferRelativeResize="0"/>
          <p:nvPr/>
        </p:nvPicPr>
        <p:blipFill rotWithShape="1">
          <a:blip r:embed="rId6">
            <a:alphaModFix/>
          </a:blip>
          <a:srcRect b="37142" l="25558" r="23440" t="36281"/>
          <a:stretch/>
        </p:blipFill>
        <p:spPr>
          <a:xfrm>
            <a:off x="0" y="25400"/>
            <a:ext cx="1608372" cy="62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1"/>
          <p:cNvSpPr txBox="1"/>
          <p:nvPr/>
        </p:nvSpPr>
        <p:spPr>
          <a:xfrm>
            <a:off x="1593132" y="320489"/>
            <a:ext cx="7535628" cy="23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Male, 48 YO </a:t>
            </a:r>
            <a:b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Non healing wound - the right upper thigh, after hip surgery 3 years ago</a:t>
            </a:r>
            <a:b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1800" u="sng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Medical background</a:t>
            </a:r>
            <a: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:Obesity, Diabetic, broken hip, 3 years of hospitalization - non-healing post-surgical wound, currently 3 months Hospitalized.</a:t>
            </a:r>
            <a:b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Past treatment: VAC, 5 Re-surgery and anything else they could find…</a:t>
            </a:r>
            <a:b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ACTIGRAFT: First application poured into the wound 3 flowable clots and the wound was not even partly filled, last application (2 weeks later) the wound is closed and no space even for 1 clot. </a:t>
            </a:r>
            <a:endParaRPr/>
          </a:p>
        </p:txBody>
      </p:sp>
      <p:pic>
        <p:nvPicPr>
          <p:cNvPr descr="A close up&#10;&#10;Description automatically generated" id="703" name="Google Shape;70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40" y="2682690"/>
            <a:ext cx="9144000" cy="394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21"/>
          <p:cNvPicPr preferRelativeResize="0"/>
          <p:nvPr/>
        </p:nvPicPr>
        <p:blipFill rotWithShape="1">
          <a:blip r:embed="rId4">
            <a:alphaModFix/>
          </a:blip>
          <a:srcRect b="37142" l="25558" r="23440" t="36281"/>
          <a:stretch/>
        </p:blipFill>
        <p:spPr>
          <a:xfrm>
            <a:off x="0" y="6198"/>
            <a:ext cx="1608372" cy="62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2"/>
          <p:cNvSpPr txBox="1"/>
          <p:nvPr/>
        </p:nvSpPr>
        <p:spPr>
          <a:xfrm>
            <a:off x="1557572" y="1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Male, 50 YO </a:t>
            </a: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Non healing diabetic wound for 10 months</a:t>
            </a:r>
            <a:b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Medical background: Diabetic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Past treatment: anything they could find…</a:t>
            </a:r>
            <a:b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Treatment duration: 3 days (!) graft was removed after 3 days in shower…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b="0" lang="en-U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RESULT AFTER 3 DAYS ONLY!!! - No. of treatments: </a:t>
            </a:r>
            <a:r>
              <a:rPr b="1" lang="en-US" sz="1800" u="sng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grpSp>
        <p:nvGrpSpPr>
          <p:cNvPr id="710" name="Google Shape;710;p22"/>
          <p:cNvGrpSpPr/>
          <p:nvPr/>
        </p:nvGrpSpPr>
        <p:grpSpPr>
          <a:xfrm>
            <a:off x="304801" y="1905001"/>
            <a:ext cx="8759436" cy="3893744"/>
            <a:chOff x="1764809" y="2564593"/>
            <a:chExt cx="10672998" cy="4233444"/>
          </a:xfrm>
        </p:grpSpPr>
        <p:sp>
          <p:nvSpPr>
            <p:cNvPr id="711" name="Google Shape;711;p22"/>
            <p:cNvSpPr txBox="1"/>
            <p:nvPr/>
          </p:nvSpPr>
          <p:spPr>
            <a:xfrm>
              <a:off x="1764809" y="2564593"/>
              <a:ext cx="10672998" cy="3314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u="sng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Start point (first treatment) – 13.10.20</a:t>
              </a:r>
              <a:r>
                <a:rPr lang="en-US"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                </a:t>
              </a:r>
              <a:r>
                <a:rPr lang="en-US" sz="1350" u="sng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treatment 2 – 20.10.20 (graft removed on the 16.10)</a:t>
              </a:r>
              <a:endParaRPr/>
            </a:p>
          </p:txBody>
        </p:sp>
        <p:pic>
          <p:nvPicPr>
            <p:cNvPr id="712" name="Google Shape;712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86622" y="3031845"/>
              <a:ext cx="2244215" cy="3766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3" name="Google Shape;713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174647" y="2940145"/>
              <a:ext cx="2787487" cy="37661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4" name="Google Shape;714;p22"/>
          <p:cNvPicPr preferRelativeResize="0"/>
          <p:nvPr/>
        </p:nvPicPr>
        <p:blipFill rotWithShape="1">
          <a:blip r:embed="rId5">
            <a:alphaModFix/>
          </a:blip>
          <a:srcRect b="37142" l="25558" r="23440" t="36281"/>
          <a:stretch/>
        </p:blipFill>
        <p:spPr>
          <a:xfrm>
            <a:off x="0" y="0"/>
            <a:ext cx="1608372" cy="62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52" y="2514600"/>
            <a:ext cx="9184903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23"/>
          <p:cNvSpPr txBox="1"/>
          <p:nvPr/>
        </p:nvSpPr>
        <p:spPr>
          <a:xfrm>
            <a:off x="1593263" y="307147"/>
            <a:ext cx="7571188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65-year-old male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Medical background: 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Diabetic, severe neuropathy, hospitalized with the sepsis in foot, discharged from Hospital with </a:t>
            </a: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referral for amputation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Wound: 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Neuropathic Ulcer, before surgical removal, exposed tendons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ActiGraft treatment: 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applications - 19 weeks</a:t>
            </a:r>
            <a:endParaRPr/>
          </a:p>
        </p:txBody>
      </p:sp>
      <p:pic>
        <p:nvPicPr>
          <p:cNvPr id="721" name="Google Shape;721;p23"/>
          <p:cNvPicPr preferRelativeResize="0"/>
          <p:nvPr/>
        </p:nvPicPr>
        <p:blipFill rotWithShape="1">
          <a:blip r:embed="rId4">
            <a:alphaModFix/>
          </a:blip>
          <a:srcRect b="37142" l="25558" r="23440" t="36281"/>
          <a:stretch/>
        </p:blipFill>
        <p:spPr>
          <a:xfrm>
            <a:off x="0" y="0"/>
            <a:ext cx="1608372" cy="62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4"/>
          <p:cNvSpPr txBox="1"/>
          <p:nvPr>
            <p:ph type="title"/>
          </p:nvPr>
        </p:nvSpPr>
        <p:spPr>
          <a:xfrm>
            <a:off x="1628413" y="319371"/>
            <a:ext cx="7304296" cy="1112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Skin tear on left shin</a:t>
            </a:r>
            <a:br>
              <a:rPr b="1" lang="en-US" sz="1800">
                <a:latin typeface="Arial"/>
                <a:ea typeface="Arial"/>
                <a:cs typeface="Arial"/>
                <a:sym typeface="Arial"/>
              </a:rPr>
            </a:br>
            <a:r>
              <a:rPr lang="en-US" sz="1800"/>
              <a:t>Background: Static for 1 month prior to RD1 treatment.</a:t>
            </a:r>
            <a:br>
              <a:rPr lang="en-US" sz="1800"/>
            </a:br>
            <a:r>
              <a:rPr lang="en-US" sz="1800"/>
              <a:t>Treatment: </a:t>
            </a:r>
            <a:r>
              <a:rPr lang="en-US" sz="1800" u="sng"/>
              <a:t>One application for 3 weeks</a:t>
            </a:r>
            <a:r>
              <a:rPr lang="en-US" sz="1800"/>
              <a:t>, until complete healing.</a:t>
            </a:r>
            <a:br>
              <a:rPr lang="en-US" sz="1800"/>
            </a:br>
            <a:r>
              <a:rPr lang="en-US" sz="1800"/>
              <a:t>ACTIGRAFT acts as a skin substitute for entire 3 weeks</a:t>
            </a:r>
            <a:br>
              <a:rPr lang="en-US" sz="900"/>
            </a:br>
            <a:r>
              <a:rPr lang="en-US" sz="1800"/>
              <a:t> </a:t>
            </a:r>
            <a:br>
              <a:rPr lang="en-US" sz="900"/>
            </a:br>
            <a:endParaRPr sz="1800">
              <a:solidFill>
                <a:srgbClr val="595959"/>
              </a:solidFill>
            </a:endParaRPr>
          </a:p>
        </p:txBody>
      </p:sp>
      <p:grpSp>
        <p:nvGrpSpPr>
          <p:cNvPr id="727" name="Google Shape;727;p24"/>
          <p:cNvGrpSpPr/>
          <p:nvPr/>
        </p:nvGrpSpPr>
        <p:grpSpPr>
          <a:xfrm>
            <a:off x="377503" y="2133600"/>
            <a:ext cx="8388993" cy="3003777"/>
            <a:chOff x="612380" y="2800905"/>
            <a:chExt cx="10585048" cy="3276046"/>
          </a:xfrm>
        </p:grpSpPr>
        <p:pic>
          <p:nvPicPr>
            <p:cNvPr descr="Fig1 Day1 002  - 02-02-09" id="728" name="Google Shape;728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2380" y="3429001"/>
              <a:ext cx="3157803" cy="264795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pic>
          <p:nvPicPr>
            <p:cNvPr descr="Day 14 009b" id="729" name="Google Shape;729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05761" y="3467100"/>
              <a:ext cx="3099939" cy="2609851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pic>
          <p:nvPicPr>
            <p:cNvPr descr="Day 21 026b" id="730" name="Google Shape;730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141278" y="3467100"/>
              <a:ext cx="3056150" cy="260985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731" name="Google Shape;731;p24"/>
            <p:cNvSpPr txBox="1"/>
            <p:nvPr/>
          </p:nvSpPr>
          <p:spPr>
            <a:xfrm>
              <a:off x="1314451" y="2803524"/>
              <a:ext cx="1752600" cy="400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Day 1 - 28cm</a:t>
              </a:r>
              <a:r>
                <a:rPr baseline="30000" lang="en-US" sz="135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  <p:sp>
          <p:nvSpPr>
            <p:cNvPr id="732" name="Google Shape;732;p24"/>
            <p:cNvSpPr txBox="1"/>
            <p:nvPr/>
          </p:nvSpPr>
          <p:spPr>
            <a:xfrm>
              <a:off x="4686300" y="2800905"/>
              <a:ext cx="2819400" cy="400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Day 14 – RD1 still active</a:t>
              </a:r>
              <a:endParaRPr/>
            </a:p>
          </p:txBody>
        </p:sp>
        <p:sp>
          <p:nvSpPr>
            <p:cNvPr id="733" name="Google Shape;733;p24"/>
            <p:cNvSpPr txBox="1"/>
            <p:nvPr/>
          </p:nvSpPr>
          <p:spPr>
            <a:xfrm>
              <a:off x="8829675" y="2803524"/>
              <a:ext cx="2209800" cy="400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Day 21 - 0cm</a:t>
              </a:r>
              <a:r>
                <a:rPr baseline="30000" lang="en-US" sz="135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pic>
        <p:nvPicPr>
          <p:cNvPr id="734" name="Google Shape;734;p24"/>
          <p:cNvPicPr preferRelativeResize="0"/>
          <p:nvPr/>
        </p:nvPicPr>
        <p:blipFill rotWithShape="1">
          <a:blip r:embed="rId6">
            <a:alphaModFix/>
          </a:blip>
          <a:srcRect b="37142" l="25558" r="23440" t="36281"/>
          <a:stretch/>
        </p:blipFill>
        <p:spPr>
          <a:xfrm>
            <a:off x="0" y="0"/>
            <a:ext cx="1608372" cy="62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5"/>
          <p:cNvSpPr txBox="1"/>
          <p:nvPr>
            <p:ph type="title"/>
          </p:nvPr>
        </p:nvSpPr>
        <p:spPr>
          <a:xfrm>
            <a:off x="1694728" y="178090"/>
            <a:ext cx="7371358" cy="1408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Male 63 YO</a:t>
            </a:r>
            <a:br>
              <a:rPr lang="en-US" sz="2000"/>
            </a:br>
            <a:r>
              <a:rPr lang="en-US" sz="1800"/>
              <a:t>Medical background: diabetic, 1-year non-healing wound. big wounds on two sides of the ankle, Previous treatments: many products, Ozon (made it worst). </a:t>
            </a:r>
            <a:br>
              <a:rPr lang="en-US" sz="1800"/>
            </a:br>
            <a:r>
              <a:rPr lang="en-US" sz="1800"/>
              <a:t>Pain killers: Mabron 100mg every 5 hours, now no pain killers at all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740" name="Google Shape;740;p25"/>
          <p:cNvPicPr preferRelativeResize="0"/>
          <p:nvPr/>
        </p:nvPicPr>
        <p:blipFill rotWithShape="1">
          <a:blip r:embed="rId3">
            <a:alphaModFix/>
          </a:blip>
          <a:srcRect b="37142" l="25558" r="23440" t="36281"/>
          <a:stretch/>
        </p:blipFill>
        <p:spPr>
          <a:xfrm>
            <a:off x="0" y="45288"/>
            <a:ext cx="1608372" cy="6285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1" name="Google Shape;741;p25"/>
          <p:cNvGrpSpPr/>
          <p:nvPr/>
        </p:nvGrpSpPr>
        <p:grpSpPr>
          <a:xfrm>
            <a:off x="208964" y="1600200"/>
            <a:ext cx="8857122" cy="4924323"/>
            <a:chOff x="382504" y="724035"/>
            <a:chExt cx="11342456" cy="6098541"/>
          </a:xfrm>
        </p:grpSpPr>
        <p:grpSp>
          <p:nvGrpSpPr>
            <p:cNvPr id="742" name="Google Shape;742;p25"/>
            <p:cNvGrpSpPr/>
            <p:nvPr/>
          </p:nvGrpSpPr>
          <p:grpSpPr>
            <a:xfrm>
              <a:off x="1050286" y="1071181"/>
              <a:ext cx="3344717" cy="1600492"/>
              <a:chOff x="319296" y="1126187"/>
              <a:chExt cx="3344717" cy="1600492"/>
            </a:xfrm>
          </p:grpSpPr>
          <p:grpSp>
            <p:nvGrpSpPr>
              <p:cNvPr id="743" name="Google Shape;743;p25"/>
              <p:cNvGrpSpPr/>
              <p:nvPr/>
            </p:nvGrpSpPr>
            <p:grpSpPr>
              <a:xfrm>
                <a:off x="319296" y="1126187"/>
                <a:ext cx="1627322" cy="1600492"/>
                <a:chOff x="0" y="0"/>
                <a:chExt cx="5785802" cy="5968048"/>
              </a:xfrm>
            </p:grpSpPr>
            <p:pic>
              <p:nvPicPr>
                <p:cNvPr id="744" name="Google Shape;744;p2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0" y="11747"/>
                  <a:ext cx="2893060" cy="59563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5" name="Google Shape;745;p25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 rot="5400000">
                  <a:off x="1370330" y="1528127"/>
                  <a:ext cx="5943600" cy="28873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46" name="Google Shape;746;p25"/>
              <p:cNvGrpSpPr/>
              <p:nvPr/>
            </p:nvGrpSpPr>
            <p:grpSpPr>
              <a:xfrm rot="5400000">
                <a:off x="2056443" y="1106435"/>
                <a:ext cx="1587818" cy="1627322"/>
                <a:chOff x="0" y="0"/>
                <a:chExt cx="5949950" cy="5776595"/>
              </a:xfrm>
            </p:grpSpPr>
            <p:pic>
              <p:nvPicPr>
                <p:cNvPr id="747" name="Google Shape;747;p25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6350" y="2889250"/>
                  <a:ext cx="5943600" cy="28873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8" name="Google Shape;748;p25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5943600" cy="28873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749" name="Google Shape;749;p25"/>
            <p:cNvSpPr txBox="1"/>
            <p:nvPr/>
          </p:nvSpPr>
          <p:spPr>
            <a:xfrm>
              <a:off x="730431" y="743894"/>
              <a:ext cx="3922265" cy="400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Start point 29.3.21 – first treatment</a:t>
              </a:r>
              <a:endParaRPr/>
            </a:p>
          </p:txBody>
        </p:sp>
        <p:grpSp>
          <p:nvGrpSpPr>
            <p:cNvPr id="750" name="Google Shape;750;p25"/>
            <p:cNvGrpSpPr/>
            <p:nvPr/>
          </p:nvGrpSpPr>
          <p:grpSpPr>
            <a:xfrm>
              <a:off x="5261145" y="1067659"/>
              <a:ext cx="1912729" cy="1598216"/>
              <a:chOff x="5790217" y="3758480"/>
              <a:chExt cx="2479295" cy="2561648"/>
            </a:xfrm>
          </p:grpSpPr>
          <p:pic>
            <p:nvPicPr>
              <p:cNvPr id="751" name="Google Shape;751;p25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 rot="-5400000">
                <a:off x="5133699" y="4423962"/>
                <a:ext cx="2552684" cy="123964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close up of a person's face&#10;&#10;Description automatically generated with medium confidence" id="752" name="Google Shape;752;p25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7029865" y="3758480"/>
                <a:ext cx="1239648" cy="25526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3" name="Google Shape;753;p25"/>
            <p:cNvSpPr txBox="1"/>
            <p:nvPr/>
          </p:nvSpPr>
          <p:spPr>
            <a:xfrm>
              <a:off x="4856956" y="744652"/>
              <a:ext cx="2971707" cy="371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baseline="30000"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nd</a:t>
              </a:r>
              <a:r>
                <a:rPr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treatment : </a:t>
              </a:r>
              <a:r>
                <a:rPr lang="en-US" sz="120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5.4.21</a:t>
              </a:r>
              <a:endParaRPr/>
            </a:p>
          </p:txBody>
        </p:sp>
        <p:grpSp>
          <p:nvGrpSpPr>
            <p:cNvPr id="754" name="Google Shape;754;p25"/>
            <p:cNvGrpSpPr/>
            <p:nvPr/>
          </p:nvGrpSpPr>
          <p:grpSpPr>
            <a:xfrm>
              <a:off x="8069906" y="724035"/>
              <a:ext cx="2580842" cy="1965543"/>
              <a:chOff x="8689080" y="3194413"/>
              <a:chExt cx="3446099" cy="3094126"/>
            </a:xfrm>
          </p:grpSpPr>
          <p:pic>
            <p:nvPicPr>
              <p:cNvPr id="755" name="Google Shape;755;p25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9003823" y="3758480"/>
                <a:ext cx="2658086" cy="25300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56" name="Google Shape;756;p25"/>
              <p:cNvSpPr txBox="1"/>
              <p:nvPr/>
            </p:nvSpPr>
            <p:spPr>
              <a:xfrm>
                <a:off x="8689080" y="3194413"/>
                <a:ext cx="3446099" cy="585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5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r>
                  <a:rPr baseline="30000" lang="en-US" sz="135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rd</a:t>
                </a:r>
                <a:r>
                  <a:rPr lang="en-US" sz="135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treatment : </a:t>
                </a:r>
                <a:r>
                  <a:rPr lang="en-US" sz="120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14.4.21</a:t>
                </a:r>
                <a:endParaRPr/>
              </a:p>
            </p:txBody>
          </p:sp>
        </p:grpSp>
        <p:grpSp>
          <p:nvGrpSpPr>
            <p:cNvPr id="757" name="Google Shape;757;p25"/>
            <p:cNvGrpSpPr/>
            <p:nvPr/>
          </p:nvGrpSpPr>
          <p:grpSpPr>
            <a:xfrm>
              <a:off x="635241" y="3024978"/>
              <a:ext cx="2186763" cy="1765077"/>
              <a:chOff x="9041058" y="1115439"/>
              <a:chExt cx="2186763" cy="1765077"/>
            </a:xfrm>
          </p:grpSpPr>
          <p:pic>
            <p:nvPicPr>
              <p:cNvPr id="758" name="Google Shape;758;p25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 rot="5400000">
                <a:off x="9892602" y="1545297"/>
                <a:ext cx="1751177" cy="9192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9" name="Google Shape;759;p25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 rot="5400000">
                <a:off x="8651596" y="1504900"/>
                <a:ext cx="1765075" cy="9861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0" name="Google Shape;760;p25"/>
            <p:cNvSpPr txBox="1"/>
            <p:nvPr/>
          </p:nvSpPr>
          <p:spPr>
            <a:xfrm>
              <a:off x="382504" y="2655203"/>
              <a:ext cx="2725980" cy="371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baseline="30000"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treatment : </a:t>
              </a:r>
              <a:r>
                <a:rPr lang="en-US" sz="120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21.4.21</a:t>
              </a:r>
              <a:endParaRPr/>
            </a:p>
          </p:txBody>
        </p:sp>
        <p:grpSp>
          <p:nvGrpSpPr>
            <p:cNvPr id="761" name="Google Shape;761;p25"/>
            <p:cNvGrpSpPr/>
            <p:nvPr/>
          </p:nvGrpSpPr>
          <p:grpSpPr>
            <a:xfrm>
              <a:off x="3303667" y="3044940"/>
              <a:ext cx="2074855" cy="1617967"/>
              <a:chOff x="6251597" y="3107986"/>
              <a:chExt cx="2074855" cy="1617967"/>
            </a:xfrm>
          </p:grpSpPr>
          <p:pic>
            <p:nvPicPr>
              <p:cNvPr descr="A picture containing application&#10;&#10;Description automatically generated" id="762" name="Google Shape;762;p25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 flipH="1" rot="5400000">
                <a:off x="5950871" y="3408712"/>
                <a:ext cx="1581727" cy="9802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picture containing text&#10;&#10;Description automatically generated" id="763" name="Google Shape;763;p25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0"/>
              <a:stretch/>
            </p:blipFill>
            <p:spPr>
              <a:xfrm rot="-5400000">
                <a:off x="7019796" y="3419297"/>
                <a:ext cx="1617967" cy="9953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4" name="Google Shape;764;p25"/>
            <p:cNvSpPr txBox="1"/>
            <p:nvPr/>
          </p:nvSpPr>
          <p:spPr>
            <a:xfrm>
              <a:off x="3076081" y="2679998"/>
              <a:ext cx="2536175" cy="3716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r>
                <a:rPr baseline="30000"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treatment: </a:t>
              </a:r>
              <a:r>
                <a:rPr lang="en-US" sz="120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11.5.21</a:t>
              </a:r>
              <a:endParaRPr/>
            </a:p>
          </p:txBody>
        </p:sp>
        <p:grpSp>
          <p:nvGrpSpPr>
            <p:cNvPr id="765" name="Google Shape;765;p25"/>
            <p:cNvGrpSpPr/>
            <p:nvPr/>
          </p:nvGrpSpPr>
          <p:grpSpPr>
            <a:xfrm>
              <a:off x="5564763" y="2679997"/>
              <a:ext cx="2506508" cy="1963211"/>
              <a:chOff x="3003412" y="4725863"/>
              <a:chExt cx="2429514" cy="2116702"/>
            </a:xfrm>
          </p:grpSpPr>
          <p:pic>
            <p:nvPicPr>
              <p:cNvPr descr="A close up of a person's skin&#10;&#10;Description automatically generated with medium confidence" id="766" name="Google Shape;766;p25"/>
              <p:cNvPicPr preferRelativeResize="0"/>
              <p:nvPr/>
            </p:nvPicPr>
            <p:blipFill rotWithShape="1">
              <a:blip r:embed="rId15">
                <a:alphaModFix/>
              </a:blip>
              <a:srcRect b="0" l="0" r="0" t="0"/>
              <a:stretch/>
            </p:blipFill>
            <p:spPr>
              <a:xfrm>
                <a:off x="4202855" y="5068844"/>
                <a:ext cx="861363" cy="17737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alendar&#10;&#10;Description automatically generated" id="767" name="Google Shape;767;p25"/>
              <p:cNvPicPr preferRelativeResize="0"/>
              <p:nvPr/>
            </p:nvPicPr>
            <p:blipFill rotWithShape="1">
              <a:blip r:embed="rId16">
                <a:alphaModFix/>
              </a:blip>
              <a:srcRect b="0" l="0" r="0" t="0"/>
              <a:stretch/>
            </p:blipFill>
            <p:spPr>
              <a:xfrm>
                <a:off x="3208680" y="5068843"/>
                <a:ext cx="793146" cy="177010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8" name="Google Shape;768;p25"/>
              <p:cNvSpPr txBox="1"/>
              <p:nvPr/>
            </p:nvSpPr>
            <p:spPr>
              <a:xfrm>
                <a:off x="3003412" y="4725863"/>
                <a:ext cx="2429514" cy="431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5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</a:t>
                </a:r>
                <a:r>
                  <a:rPr baseline="30000" lang="en-US" sz="135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</a:t>
                </a:r>
                <a:r>
                  <a:rPr lang="en-US" sz="135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treatment </a:t>
                </a:r>
                <a:r>
                  <a:rPr lang="en-US" sz="105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 </a:t>
                </a:r>
                <a:r>
                  <a:rPr lang="en-US" sz="120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31.5.21</a:t>
                </a:r>
                <a:endParaRPr/>
              </a:p>
            </p:txBody>
          </p:sp>
        </p:grpSp>
        <p:grpSp>
          <p:nvGrpSpPr>
            <p:cNvPr id="769" name="Google Shape;769;p25"/>
            <p:cNvGrpSpPr/>
            <p:nvPr/>
          </p:nvGrpSpPr>
          <p:grpSpPr>
            <a:xfrm>
              <a:off x="2896260" y="5163121"/>
              <a:ext cx="1983991" cy="1592625"/>
              <a:chOff x="6105796" y="5021474"/>
              <a:chExt cx="2039616" cy="1764094"/>
            </a:xfrm>
          </p:grpSpPr>
          <p:pic>
            <p:nvPicPr>
              <p:cNvPr descr="Engineering drawing&#10;&#10;Description automatically generated with low confidence" id="770" name="Google Shape;770;p25"/>
              <p:cNvPicPr preferRelativeResize="0"/>
              <p:nvPr/>
            </p:nvPicPr>
            <p:blipFill rotWithShape="1">
              <a:blip r:embed="rId17">
                <a:alphaModFix/>
              </a:blip>
              <a:srcRect b="0" l="0" r="0" t="0"/>
              <a:stretch/>
            </p:blipFill>
            <p:spPr>
              <a:xfrm rot="-5400000">
                <a:off x="5670354" y="5456915"/>
                <a:ext cx="1745045" cy="8741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Diagram&#10;&#10;Description automatically generated" id="771" name="Google Shape;771;p25"/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 rot="-5400000">
                <a:off x="6840901" y="5481057"/>
                <a:ext cx="1756178" cy="8528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72" name="Google Shape;772;p25"/>
            <p:cNvSpPr txBox="1"/>
            <p:nvPr/>
          </p:nvSpPr>
          <p:spPr>
            <a:xfrm>
              <a:off x="2677363" y="4662907"/>
              <a:ext cx="2506508" cy="4001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r>
                <a:rPr baseline="30000"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135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treatment : </a:t>
              </a:r>
              <a:r>
                <a:rPr lang="en-US" sz="120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14.6.21</a:t>
              </a:r>
              <a:endParaRPr/>
            </a:p>
          </p:txBody>
        </p:sp>
        <p:grpSp>
          <p:nvGrpSpPr>
            <p:cNvPr id="773" name="Google Shape;773;p25"/>
            <p:cNvGrpSpPr/>
            <p:nvPr/>
          </p:nvGrpSpPr>
          <p:grpSpPr>
            <a:xfrm>
              <a:off x="5115598" y="4716495"/>
              <a:ext cx="2753505" cy="2106081"/>
              <a:chOff x="2509157" y="1502225"/>
              <a:chExt cx="2753505" cy="2106081"/>
            </a:xfrm>
          </p:grpSpPr>
          <p:pic>
            <p:nvPicPr>
              <p:cNvPr descr="Calendar&#10;&#10;Description automatically generated" id="774" name="Google Shape;774;p25"/>
              <p:cNvPicPr preferRelativeResize="0"/>
              <p:nvPr/>
            </p:nvPicPr>
            <p:blipFill rotWithShape="1">
              <a:blip r:embed="rId19">
                <a:alphaModFix/>
              </a:blip>
              <a:srcRect b="0" l="0" r="0" t="0"/>
              <a:stretch/>
            </p:blipFill>
            <p:spPr>
              <a:xfrm>
                <a:off x="3038472" y="1863260"/>
                <a:ext cx="847438" cy="1745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75" name="Google Shape;775;p25"/>
              <p:cNvSpPr txBox="1"/>
              <p:nvPr/>
            </p:nvSpPr>
            <p:spPr>
              <a:xfrm>
                <a:off x="2509157" y="1502225"/>
                <a:ext cx="2753505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5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15</a:t>
                </a:r>
                <a:r>
                  <a:rPr baseline="30000" lang="en-US" sz="135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</a:t>
                </a:r>
                <a:r>
                  <a:rPr lang="en-US" sz="135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treatment </a:t>
                </a:r>
                <a:r>
                  <a:rPr lang="en-US" sz="120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 6.7.21</a:t>
                </a:r>
                <a:endParaRPr/>
              </a:p>
            </p:txBody>
          </p:sp>
          <p:pic>
            <p:nvPicPr>
              <p:cNvPr descr="Letter&#10;&#10;Description automatically generated with low confidence" id="776" name="Google Shape;776;p25"/>
              <p:cNvPicPr preferRelativeResize="0"/>
              <p:nvPr/>
            </p:nvPicPr>
            <p:blipFill rotWithShape="1">
              <a:blip r:embed="rId20">
                <a:alphaModFix/>
              </a:blip>
              <a:srcRect b="0" l="0" r="0" t="0"/>
              <a:stretch/>
            </p:blipFill>
            <p:spPr>
              <a:xfrm>
                <a:off x="4158351" y="1879288"/>
                <a:ext cx="831870" cy="17129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77" name="Google Shape;777;p25"/>
            <p:cNvGrpSpPr/>
            <p:nvPr/>
          </p:nvGrpSpPr>
          <p:grpSpPr>
            <a:xfrm>
              <a:off x="8568245" y="3049330"/>
              <a:ext cx="3156715" cy="3475590"/>
              <a:chOff x="8211328" y="1526834"/>
              <a:chExt cx="3707496" cy="3862381"/>
            </a:xfrm>
          </p:grpSpPr>
          <p:pic>
            <p:nvPicPr>
              <p:cNvPr descr="A person holding a piece of paper&#10;&#10;Description automatically generated with low confidence" id="778" name="Google Shape;778;p25"/>
              <p:cNvPicPr preferRelativeResize="0"/>
              <p:nvPr/>
            </p:nvPicPr>
            <p:blipFill rotWithShape="1">
              <a:blip r:embed="rId21">
                <a:alphaModFix/>
              </a:blip>
              <a:srcRect b="0" l="0" r="0" t="0"/>
              <a:stretch/>
            </p:blipFill>
            <p:spPr>
              <a:xfrm rot="-5400000">
                <a:off x="9260699" y="2899428"/>
                <a:ext cx="3351838" cy="1627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picture containing indoor&#10;&#10;Description automatically generated" id="779" name="Google Shape;779;p25"/>
              <p:cNvPicPr preferRelativeResize="0"/>
              <p:nvPr/>
            </p:nvPicPr>
            <p:blipFill rotWithShape="1">
              <a:blip r:embed="rId22">
                <a:alphaModFix/>
              </a:blip>
              <a:srcRect b="0" l="0" r="0" t="0"/>
              <a:stretch/>
            </p:blipFill>
            <p:spPr>
              <a:xfrm rot="-5400000">
                <a:off x="7529621" y="2899428"/>
                <a:ext cx="3351837" cy="162773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80" name="Google Shape;780;p25"/>
              <p:cNvSpPr txBox="1"/>
              <p:nvPr/>
            </p:nvSpPr>
            <p:spPr>
              <a:xfrm>
                <a:off x="8211328" y="1526834"/>
                <a:ext cx="3707496" cy="752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50" u="sng">
                    <a:solidFill>
                      <a:srgbClr val="000000"/>
                    </a:solidFill>
                    <a:highlight>
                      <a:srgbClr val="FFFF00"/>
                    </a:highlight>
                    <a:latin typeface="Calibri"/>
                    <a:ea typeface="Calibri"/>
                    <a:cs typeface="Calibri"/>
                    <a:sym typeface="Calibri"/>
                  </a:rPr>
                  <a:t>Final stage - wound healed : 19.7.21</a:t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6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7" name="Google Shape;787;p26"/>
          <p:cNvPicPr preferRelativeResize="0"/>
          <p:nvPr/>
        </p:nvPicPr>
        <p:blipFill rotWithShape="1">
          <a:blip r:embed="rId3">
            <a:alphaModFix/>
          </a:blip>
          <a:srcRect b="38889" l="26667" r="25000" t="37709"/>
          <a:stretch/>
        </p:blipFill>
        <p:spPr>
          <a:xfrm>
            <a:off x="2362200" y="152400"/>
            <a:ext cx="4419600" cy="1604818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26"/>
          <p:cNvSpPr txBox="1"/>
          <p:nvPr/>
        </p:nvSpPr>
        <p:spPr>
          <a:xfrm>
            <a:off x="1587142" y="1752600"/>
            <a:ext cx="5969715" cy="3525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Calibri"/>
              <a:buNone/>
            </a:pPr>
            <a:r>
              <a:rPr b="1"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Additional applications</a:t>
            </a:r>
            <a:br>
              <a:rPr b="1"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br>
              <a:rPr b="1"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treatments</a:t>
            </a:r>
            <a:br>
              <a:rPr b="1"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NOT ONLY </a:t>
            </a:r>
            <a:br>
              <a:rPr b="1"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Chronic wounds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7"/>
          <p:cNvSpPr txBox="1"/>
          <p:nvPr/>
        </p:nvSpPr>
        <p:spPr>
          <a:xfrm>
            <a:off x="1700524" y="213083"/>
            <a:ext cx="744347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Post-Operative Wound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Medical background: bypass surgery, abdominal stitches not closed.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ActiGraft treatment: 7 application - 3 months</a:t>
            </a:r>
            <a:endParaRPr/>
          </a:p>
        </p:txBody>
      </p:sp>
      <p:pic>
        <p:nvPicPr>
          <p:cNvPr descr="A picture containing spectacles&#10;&#10;Description automatically generated" id="794" name="Google Shape;79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1601" y="1476505"/>
            <a:ext cx="1603333" cy="213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1016" y="1439105"/>
            <a:ext cx="1631385" cy="21751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alendar&#10;&#10;Description automatically generated" id="796" name="Google Shape;796;p27"/>
          <p:cNvPicPr preferRelativeResize="0"/>
          <p:nvPr/>
        </p:nvPicPr>
        <p:blipFill rotWithShape="1">
          <a:blip r:embed="rId5">
            <a:alphaModFix/>
          </a:blip>
          <a:srcRect b="5699" l="1186" r="4151" t="7389"/>
          <a:stretch/>
        </p:blipFill>
        <p:spPr>
          <a:xfrm>
            <a:off x="990600" y="3886200"/>
            <a:ext cx="7406256" cy="25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27"/>
          <p:cNvPicPr preferRelativeResize="0"/>
          <p:nvPr/>
        </p:nvPicPr>
        <p:blipFill rotWithShape="1">
          <a:blip r:embed="rId6">
            <a:alphaModFix/>
          </a:blip>
          <a:srcRect b="37142" l="25558" r="23440" t="36281"/>
          <a:stretch/>
        </p:blipFill>
        <p:spPr>
          <a:xfrm>
            <a:off x="17828" y="0"/>
            <a:ext cx="1608372" cy="62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8"/>
          <p:cNvSpPr txBox="1"/>
          <p:nvPr>
            <p:ph type="title"/>
          </p:nvPr>
        </p:nvSpPr>
        <p:spPr>
          <a:xfrm>
            <a:off x="1752600" y="314291"/>
            <a:ext cx="7086602" cy="8174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Gun shot injury in the palm</a:t>
            </a:r>
            <a:br>
              <a:rPr lang="en-US" sz="1800"/>
            </a:br>
            <a:r>
              <a:rPr lang="en-US" sz="1800"/>
              <a:t>background: no medical problems</a:t>
            </a:r>
            <a:br>
              <a:rPr lang="en-US" sz="1800"/>
            </a:br>
            <a:r>
              <a:rPr lang="en-US" sz="1800"/>
              <a:t>Treatment: 4 treatments  until complete healing in 5 weeks</a:t>
            </a:r>
            <a:br>
              <a:rPr lang="en-US" sz="1800"/>
            </a:br>
            <a:r>
              <a:rPr lang="en-US" sz="1800"/>
              <a:t> </a:t>
            </a:r>
            <a:br>
              <a:rPr lang="en-US" sz="900"/>
            </a:br>
            <a:endParaRPr sz="1800">
              <a:solidFill>
                <a:srgbClr val="595959"/>
              </a:solidFill>
            </a:endParaRPr>
          </a:p>
        </p:txBody>
      </p:sp>
      <p:pic>
        <p:nvPicPr>
          <p:cNvPr descr="A picture containing qr code&#10;&#10;Description automatically generated" id="803" name="Google Shape;80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81200"/>
            <a:ext cx="91440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28"/>
          <p:cNvPicPr preferRelativeResize="0"/>
          <p:nvPr/>
        </p:nvPicPr>
        <p:blipFill rotWithShape="1">
          <a:blip r:embed="rId4">
            <a:alphaModFix/>
          </a:blip>
          <a:srcRect b="37142" l="25558" r="23440" t="36281"/>
          <a:stretch/>
        </p:blipFill>
        <p:spPr>
          <a:xfrm>
            <a:off x="0" y="0"/>
            <a:ext cx="1608372" cy="62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9"/>
          <p:cNvSpPr txBox="1"/>
          <p:nvPr>
            <p:ph type="title"/>
          </p:nvPr>
        </p:nvSpPr>
        <p:spPr>
          <a:xfrm>
            <a:off x="1603292" y="314291"/>
            <a:ext cx="7464508" cy="832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Knee Injury - 7 YO.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1750"/>
              <a:t>Medical background: bicycle accident. sutured but it had large dehiscence</a:t>
            </a:r>
            <a:br>
              <a:rPr lang="en-US" sz="1750"/>
            </a:br>
            <a:r>
              <a:rPr lang="en-US" sz="1750"/>
              <a:t>ACTIGRAFT Treatment: </a:t>
            </a:r>
            <a:r>
              <a:rPr b="1" lang="en-US" sz="1750"/>
              <a:t>1 Actigraft &amp; 2 weeks </a:t>
            </a:r>
            <a:r>
              <a:rPr lang="en-US" sz="1750"/>
              <a:t>later plays football again</a:t>
            </a:r>
            <a:br>
              <a:rPr lang="en-US" sz="1750"/>
            </a:br>
            <a:r>
              <a:rPr lang="en-US" sz="1800"/>
              <a:t> </a:t>
            </a:r>
            <a:br>
              <a:rPr lang="en-US" sz="900"/>
            </a:br>
            <a:endParaRPr sz="1800">
              <a:solidFill>
                <a:srgbClr val="595959"/>
              </a:solidFill>
            </a:endParaRPr>
          </a:p>
        </p:txBody>
      </p:sp>
      <p:grpSp>
        <p:nvGrpSpPr>
          <p:cNvPr id="810" name="Google Shape;810;p29"/>
          <p:cNvGrpSpPr/>
          <p:nvPr/>
        </p:nvGrpSpPr>
        <p:grpSpPr>
          <a:xfrm>
            <a:off x="963454" y="1828800"/>
            <a:ext cx="7217092" cy="3662090"/>
            <a:chOff x="1393508" y="2357710"/>
            <a:chExt cx="6174786" cy="2997018"/>
          </a:xfrm>
        </p:grpSpPr>
        <p:pic>
          <p:nvPicPr>
            <p:cNvPr descr="A picture containing indoor, close&#10;&#10;Description automatically generated" id="811" name="Google Shape;811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93508" y="2357710"/>
              <a:ext cx="2247764" cy="2997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 up of a person's skin&#10;&#10;Description automatically generated with low confidence" id="812" name="Google Shape;812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20530" y="2357710"/>
              <a:ext cx="2247764" cy="29970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13" name="Google Shape;813;p29"/>
          <p:cNvPicPr preferRelativeResize="0"/>
          <p:nvPr/>
        </p:nvPicPr>
        <p:blipFill rotWithShape="1">
          <a:blip r:embed="rId5">
            <a:alphaModFix/>
          </a:blip>
          <a:srcRect b="37142" l="25558" r="23440" t="36281"/>
          <a:stretch/>
        </p:blipFill>
        <p:spPr>
          <a:xfrm>
            <a:off x="0" y="0"/>
            <a:ext cx="1608372" cy="62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cake&#10;&#10;Description automatically generated" id="342" name="Google Shape;34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8301" y="0"/>
            <a:ext cx="91923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othing, underpants, underwear&#10;&#10;Description automatically generated" id="343" name="Google Shape;34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-533400"/>
            <a:ext cx="8001000" cy="64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6360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"/>
          <p:cNvPicPr preferRelativeResize="0"/>
          <p:nvPr/>
        </p:nvPicPr>
        <p:blipFill rotWithShape="1">
          <a:blip r:embed="rId6">
            <a:alphaModFix/>
          </a:blip>
          <a:srcRect b="38889" l="26667" r="25000" t="37709"/>
          <a:stretch/>
        </p:blipFill>
        <p:spPr>
          <a:xfrm>
            <a:off x="3043844" y="5863202"/>
            <a:ext cx="2819400" cy="102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0"/>
          <p:cNvSpPr txBox="1"/>
          <p:nvPr>
            <p:ph type="title"/>
          </p:nvPr>
        </p:nvSpPr>
        <p:spPr>
          <a:xfrm>
            <a:off x="1524000" y="314291"/>
            <a:ext cx="7764228" cy="928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Preparation for skin transplant </a:t>
            </a:r>
            <a:br>
              <a:rPr lang="en-US" sz="1800">
                <a:solidFill>
                  <a:srgbClr val="595959"/>
                </a:solidFill>
              </a:rPr>
            </a:br>
            <a:r>
              <a:rPr lang="en-US" sz="1800">
                <a:solidFill>
                  <a:srgbClr val="595959"/>
                </a:solidFill>
              </a:rPr>
              <a:t>Past Ringworm radiation, suspected SCC, Vertex resection 5cm diameter.</a:t>
            </a:r>
            <a:br>
              <a:rPr lang="en-US" sz="1800">
                <a:solidFill>
                  <a:srgbClr val="595959"/>
                </a:solidFill>
              </a:rPr>
            </a:br>
            <a:r>
              <a:rPr lang="en-US" sz="1800">
                <a:solidFill>
                  <a:srgbClr val="595959"/>
                </a:solidFill>
              </a:rPr>
              <a:t>ACTIGRAFT on multiple points of exposed bone</a:t>
            </a:r>
            <a:br>
              <a:rPr lang="en-US" sz="1800">
                <a:solidFill>
                  <a:srgbClr val="595959"/>
                </a:solidFill>
              </a:rPr>
            </a:br>
            <a:r>
              <a:rPr lang="en-US" sz="1800">
                <a:solidFill>
                  <a:srgbClr val="595959"/>
                </a:solidFill>
              </a:rPr>
              <a:t>1week\1 application - complete coverage - went on for a skin transplant </a:t>
            </a:r>
            <a:endParaRPr/>
          </a:p>
        </p:txBody>
      </p:sp>
      <p:sp>
        <p:nvSpPr>
          <p:cNvPr id="819" name="Google Shape;819;p30"/>
          <p:cNvSpPr txBox="1"/>
          <p:nvPr/>
        </p:nvSpPr>
        <p:spPr>
          <a:xfrm>
            <a:off x="184935" y="5673261"/>
            <a:ext cx="1017142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Right leg</a:t>
            </a:r>
            <a:endParaRPr/>
          </a:p>
        </p:txBody>
      </p:sp>
      <p:sp>
        <p:nvSpPr>
          <p:cNvPr id="820" name="Google Shape;820;p30"/>
          <p:cNvSpPr txBox="1"/>
          <p:nvPr/>
        </p:nvSpPr>
        <p:spPr>
          <a:xfrm>
            <a:off x="1439667" y="5656565"/>
            <a:ext cx="1017142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Left leg</a:t>
            </a:r>
            <a:endParaRPr/>
          </a:p>
        </p:txBody>
      </p:sp>
      <p:pic>
        <p:nvPicPr>
          <p:cNvPr descr="A picture containing text&#10;&#10;Description automatically generated" id="821" name="Google Shape;82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851" y="1733865"/>
            <a:ext cx="7146297" cy="3939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30"/>
          <p:cNvPicPr preferRelativeResize="0"/>
          <p:nvPr/>
        </p:nvPicPr>
        <p:blipFill rotWithShape="1">
          <a:blip r:embed="rId4">
            <a:alphaModFix/>
          </a:blip>
          <a:srcRect b="37142" l="25558" r="23440" t="36281"/>
          <a:stretch/>
        </p:blipFill>
        <p:spPr>
          <a:xfrm>
            <a:off x="0" y="0"/>
            <a:ext cx="1608372" cy="62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1"/>
          <p:cNvSpPr txBox="1"/>
          <p:nvPr/>
        </p:nvSpPr>
        <p:spPr>
          <a:xfrm>
            <a:off x="1608372" y="314291"/>
            <a:ext cx="717946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Internal Brest Cyst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Medical background: Breast abscesses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ACTIGRAFT treatment: 2 applications - 2 weeks</a:t>
            </a:r>
            <a:endParaRPr/>
          </a:p>
        </p:txBody>
      </p:sp>
      <p:pic>
        <p:nvPicPr>
          <p:cNvPr id="828" name="Google Shape;82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921538"/>
            <a:ext cx="2848318" cy="3927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9" name="Google Shape;829;p31"/>
          <p:cNvGrpSpPr/>
          <p:nvPr/>
        </p:nvGrpSpPr>
        <p:grpSpPr>
          <a:xfrm>
            <a:off x="3102007" y="1582689"/>
            <a:ext cx="5665514" cy="3894505"/>
            <a:chOff x="3090558" y="2022223"/>
            <a:chExt cx="5665514" cy="3894505"/>
          </a:xfrm>
        </p:grpSpPr>
        <p:sp>
          <p:nvSpPr>
            <p:cNvPr id="830" name="Google Shape;830;p31"/>
            <p:cNvSpPr txBox="1"/>
            <p:nvPr/>
          </p:nvSpPr>
          <p:spPr>
            <a:xfrm>
              <a:off x="3090558" y="2022223"/>
              <a:ext cx="5520042" cy="3231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Start point (first treatment) - 29.12.20   </a:t>
              </a:r>
              <a:r>
                <a:rPr lang="en-US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         </a:t>
              </a:r>
              <a:r>
                <a:rPr lang="en-US" sz="1500" u="sng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treatment 2 - 05.01.21</a:t>
              </a:r>
              <a:endParaRPr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close - up of a person's mouth&#10;&#10;Description automatically generated with low confidence" id="831" name="Google Shape;831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03506" y="2287292"/>
              <a:ext cx="2536589" cy="3629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2" name="Google Shape;832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22788" y="2287292"/>
              <a:ext cx="2433284" cy="3626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3" name="Google Shape;833;p31"/>
          <p:cNvSpPr txBox="1"/>
          <p:nvPr/>
        </p:nvSpPr>
        <p:spPr>
          <a:xfrm>
            <a:off x="742201" y="1621456"/>
            <a:ext cx="1732342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VIDEO</a:t>
            </a:r>
            <a:endParaRPr/>
          </a:p>
        </p:txBody>
      </p:sp>
      <p:pic>
        <p:nvPicPr>
          <p:cNvPr id="834" name="Google Shape;834;p31"/>
          <p:cNvPicPr preferRelativeResize="0"/>
          <p:nvPr/>
        </p:nvPicPr>
        <p:blipFill rotWithShape="1">
          <a:blip r:embed="rId6">
            <a:alphaModFix/>
          </a:blip>
          <a:srcRect b="37142" l="25558" r="23440" t="36281"/>
          <a:stretch/>
        </p:blipFill>
        <p:spPr>
          <a:xfrm>
            <a:off x="0" y="0"/>
            <a:ext cx="1608372" cy="62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32"/>
          <p:cNvSpPr txBox="1"/>
          <p:nvPr>
            <p:ph type="title"/>
          </p:nvPr>
        </p:nvSpPr>
        <p:spPr>
          <a:xfrm>
            <a:off x="1230698" y="547603"/>
            <a:ext cx="6682604" cy="506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Pilonidal sinus - 1 treatment with ACTIGRAFT</a:t>
            </a:r>
            <a:br>
              <a:rPr lang="en-US" sz="2000"/>
            </a:br>
            <a:endParaRPr sz="2000">
              <a:solidFill>
                <a:srgbClr val="595959"/>
              </a:solidFill>
            </a:endParaRPr>
          </a:p>
        </p:txBody>
      </p:sp>
      <p:pic>
        <p:nvPicPr>
          <p:cNvPr id="840" name="Google Shape;840;p32"/>
          <p:cNvPicPr preferRelativeResize="0"/>
          <p:nvPr/>
        </p:nvPicPr>
        <p:blipFill rotWithShape="1">
          <a:blip r:embed="rId3">
            <a:alphaModFix/>
          </a:blip>
          <a:srcRect b="37142" l="25558" r="23440" t="36281"/>
          <a:stretch/>
        </p:blipFill>
        <p:spPr>
          <a:xfrm>
            <a:off x="0" y="0"/>
            <a:ext cx="1608372" cy="628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223" y="973353"/>
            <a:ext cx="8853554" cy="4976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"/>
          <p:cNvPicPr preferRelativeResize="0"/>
          <p:nvPr/>
        </p:nvPicPr>
        <p:blipFill rotWithShape="1">
          <a:blip r:embed="rId3">
            <a:alphaModFix/>
          </a:blip>
          <a:srcRect b="38889" l="26667" r="25000" t="37709"/>
          <a:stretch/>
        </p:blipFill>
        <p:spPr>
          <a:xfrm>
            <a:off x="3162300" y="0"/>
            <a:ext cx="2819400" cy="1023763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"/>
          <p:cNvSpPr txBox="1"/>
          <p:nvPr/>
        </p:nvSpPr>
        <p:spPr>
          <a:xfrm>
            <a:off x="1581150" y="1196340"/>
            <a:ext cx="598170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Treatment Options</a:t>
            </a:r>
            <a:endParaRPr/>
          </a:p>
        </p:txBody>
      </p:sp>
      <p:sp>
        <p:nvSpPr>
          <p:cNvPr id="352" name="Google Shape;352;p4"/>
          <p:cNvSpPr txBox="1"/>
          <p:nvPr/>
        </p:nvSpPr>
        <p:spPr>
          <a:xfrm>
            <a:off x="762000" y="1981200"/>
            <a:ext cx="342900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ACTIGRAFT - Blood Clot</a:t>
            </a:r>
            <a:endParaRPr/>
          </a:p>
        </p:txBody>
      </p:sp>
      <p:pic>
        <p:nvPicPr>
          <p:cNvPr id="353" name="Google Shape;35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764" y="2590800"/>
            <a:ext cx="2079642" cy="166537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"/>
          <p:cNvSpPr txBox="1"/>
          <p:nvPr/>
        </p:nvSpPr>
        <p:spPr>
          <a:xfrm>
            <a:off x="4800600" y="1981200"/>
            <a:ext cx="342900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ACTIGRAFT - Liquid App.</a:t>
            </a:r>
            <a:endParaRPr/>
          </a:p>
        </p:txBody>
      </p:sp>
      <p:pic>
        <p:nvPicPr>
          <p:cNvPr id="355" name="Google Shape;35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0" y="4057650"/>
            <a:ext cx="2079641" cy="141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58373" y="4114800"/>
            <a:ext cx="2675467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"/>
          <p:cNvPicPr preferRelativeResize="0"/>
          <p:nvPr/>
        </p:nvPicPr>
        <p:blipFill rotWithShape="1">
          <a:blip r:embed="rId7">
            <a:alphaModFix/>
          </a:blip>
          <a:srcRect b="30561" l="33333" r="33333" t="0"/>
          <a:stretch/>
        </p:blipFill>
        <p:spPr>
          <a:xfrm>
            <a:off x="4843127" y="2590800"/>
            <a:ext cx="1633873" cy="1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3" name="Google Shape;363;p5"/>
          <p:cNvSpPr txBox="1"/>
          <p:nvPr/>
        </p:nvSpPr>
        <p:spPr>
          <a:xfrm>
            <a:off x="1790700" y="1091225"/>
            <a:ext cx="7238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WOUND Management CASCADE</a:t>
            </a:r>
            <a:endParaRPr/>
          </a:p>
        </p:txBody>
      </p:sp>
      <p:sp>
        <p:nvSpPr>
          <p:cNvPr id="364" name="Google Shape;364;p5"/>
          <p:cNvSpPr txBox="1"/>
          <p:nvPr/>
        </p:nvSpPr>
        <p:spPr>
          <a:xfrm>
            <a:off x="2406420" y="1590645"/>
            <a:ext cx="43311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Today’s wound care standard</a:t>
            </a:r>
            <a:endParaRPr/>
          </a:p>
        </p:txBody>
      </p:sp>
      <p:grpSp>
        <p:nvGrpSpPr>
          <p:cNvPr id="365" name="Google Shape;365;p5"/>
          <p:cNvGrpSpPr/>
          <p:nvPr/>
        </p:nvGrpSpPr>
        <p:grpSpPr>
          <a:xfrm>
            <a:off x="67976" y="2512167"/>
            <a:ext cx="9023167" cy="3767383"/>
            <a:chOff x="27107" y="3278537"/>
            <a:chExt cx="9023167" cy="3767383"/>
          </a:xfrm>
        </p:grpSpPr>
        <p:sp>
          <p:nvSpPr>
            <p:cNvPr id="366" name="Google Shape;366;p5"/>
            <p:cNvSpPr/>
            <p:nvPr/>
          </p:nvSpPr>
          <p:spPr>
            <a:xfrm>
              <a:off x="1807474" y="4342340"/>
              <a:ext cx="1418892" cy="1418892"/>
            </a:xfrm>
            <a:custGeom>
              <a:rect b="b" l="l" r="r" t="t"/>
              <a:pathLst>
                <a:path extrusionOk="0" h="1418892" w="1418892">
                  <a:moveTo>
                    <a:pt x="0" y="709446"/>
                  </a:moveTo>
                  <a:cubicBezTo>
                    <a:pt x="0" y="317630"/>
                    <a:pt x="317630" y="0"/>
                    <a:pt x="709446" y="0"/>
                  </a:cubicBezTo>
                  <a:cubicBezTo>
                    <a:pt x="1101262" y="0"/>
                    <a:pt x="1418892" y="317630"/>
                    <a:pt x="1418892" y="709446"/>
                  </a:cubicBezTo>
                  <a:cubicBezTo>
                    <a:pt x="1418892" y="1101262"/>
                    <a:pt x="1101262" y="1418892"/>
                    <a:pt x="709446" y="1418892"/>
                  </a:cubicBezTo>
                  <a:cubicBezTo>
                    <a:pt x="317630" y="1418892"/>
                    <a:pt x="0" y="1101262"/>
                    <a:pt x="0" y="709446"/>
                  </a:cubicBezTo>
                  <a:close/>
                </a:path>
              </a:pathLst>
            </a:custGeom>
            <a:solidFill>
              <a:srgbClr val="0070C0">
                <a:alpha val="49803"/>
              </a:srgbClr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30650" lIns="230650" spcFirstLastPara="1" rIns="230650" wrap="square" tIns="230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Wound treatment Guessing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Game</a:t>
              </a: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27107" y="5644803"/>
              <a:ext cx="1418892" cy="1094756"/>
            </a:xfrm>
            <a:custGeom>
              <a:rect b="b" l="l" r="r" t="t"/>
              <a:pathLst>
                <a:path extrusionOk="0" h="712184" w="1178971">
                  <a:moveTo>
                    <a:pt x="0" y="356092"/>
                  </a:moveTo>
                  <a:cubicBezTo>
                    <a:pt x="0" y="159428"/>
                    <a:pt x="263922" y="0"/>
                    <a:pt x="589486" y="0"/>
                  </a:cubicBezTo>
                  <a:cubicBezTo>
                    <a:pt x="915050" y="0"/>
                    <a:pt x="1178972" y="159428"/>
                    <a:pt x="1178972" y="356092"/>
                  </a:cubicBezTo>
                  <a:cubicBezTo>
                    <a:pt x="1178972" y="552756"/>
                    <a:pt x="915050" y="712184"/>
                    <a:pt x="589486" y="712184"/>
                  </a:cubicBezTo>
                  <a:cubicBezTo>
                    <a:pt x="263922" y="712184"/>
                    <a:pt x="0" y="552756"/>
                    <a:pt x="0" y="356092"/>
                  </a:cubicBez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74000">
                  <a:srgbClr val="F2A88D"/>
                </a:gs>
                <a:gs pos="83000">
                  <a:srgbClr val="F2A88D"/>
                </a:gs>
                <a:gs pos="100000">
                  <a:srgbClr val="F7C4B2"/>
                </a:gs>
              </a:gsLst>
              <a:lin ang="5400000" scaled="0"/>
            </a:gradFill>
            <a:ln cap="flat" cmpd="sng" w="15875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8250" lIns="186625" spcFirstLastPara="1" rIns="186625" wrap="square" tIns="11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Silver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i="0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1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6430114" y="6021757"/>
              <a:ext cx="1177134" cy="1024163"/>
            </a:xfrm>
            <a:custGeom>
              <a:rect b="b" l="l" r="r" t="t"/>
              <a:pathLst>
                <a:path extrusionOk="0" h="1024163" w="1177134">
                  <a:moveTo>
                    <a:pt x="0" y="512082"/>
                  </a:moveTo>
                  <a:cubicBezTo>
                    <a:pt x="0" y="229267"/>
                    <a:pt x="263510" y="0"/>
                    <a:pt x="588567" y="0"/>
                  </a:cubicBezTo>
                  <a:cubicBezTo>
                    <a:pt x="913624" y="0"/>
                    <a:pt x="1177134" y="229267"/>
                    <a:pt x="1177134" y="512082"/>
                  </a:cubicBezTo>
                  <a:cubicBezTo>
                    <a:pt x="1177134" y="794897"/>
                    <a:pt x="913624" y="1024164"/>
                    <a:pt x="588567" y="1024164"/>
                  </a:cubicBezTo>
                  <a:cubicBezTo>
                    <a:pt x="263510" y="1024164"/>
                    <a:pt x="0" y="794897"/>
                    <a:pt x="0" y="512082"/>
                  </a:cubicBezTo>
                  <a:close/>
                </a:path>
              </a:pathLst>
            </a:custGeom>
            <a:solidFill>
              <a:srgbClr val="92D050">
                <a:alpha val="49803"/>
              </a:srgbClr>
            </a:solidFill>
            <a:ln cap="flat" cmpd="sng" w="15875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67750" lIns="190150" spcFirstLastPara="1" rIns="190150" wrap="square" tIns="167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Nursing Time</a:t>
              </a: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6214090" y="3278537"/>
              <a:ext cx="1165024" cy="715675"/>
            </a:xfrm>
            <a:custGeom>
              <a:rect b="b" l="l" r="r" t="t"/>
              <a:pathLst>
                <a:path extrusionOk="0" h="715675" w="1165024">
                  <a:moveTo>
                    <a:pt x="0" y="357838"/>
                  </a:moveTo>
                  <a:cubicBezTo>
                    <a:pt x="0" y="160210"/>
                    <a:pt x="260800" y="0"/>
                    <a:pt x="582512" y="0"/>
                  </a:cubicBezTo>
                  <a:cubicBezTo>
                    <a:pt x="904224" y="0"/>
                    <a:pt x="1165024" y="160210"/>
                    <a:pt x="1165024" y="357838"/>
                  </a:cubicBezTo>
                  <a:cubicBezTo>
                    <a:pt x="1165024" y="555466"/>
                    <a:pt x="904224" y="715676"/>
                    <a:pt x="582512" y="715676"/>
                  </a:cubicBezTo>
                  <a:cubicBezTo>
                    <a:pt x="260800" y="715676"/>
                    <a:pt x="0" y="555466"/>
                    <a:pt x="0" y="357838"/>
                  </a:cubicBezTo>
                  <a:close/>
                </a:path>
              </a:pathLst>
            </a:custGeom>
            <a:solidFill>
              <a:srgbClr val="92D050">
                <a:alpha val="49803"/>
              </a:srgbClr>
            </a:solidFill>
            <a:ln cap="flat" cmpd="sng" w="15875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0025" lIns="185850" spcFirstLastPara="1" rIns="185850" wrap="square" tIns="120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Patient QOL</a:t>
              </a: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7815271" y="4401036"/>
              <a:ext cx="1235003" cy="993799"/>
            </a:xfrm>
            <a:custGeom>
              <a:rect b="b" l="l" r="r" t="t"/>
              <a:pathLst>
                <a:path extrusionOk="0" h="993799" w="1235003">
                  <a:moveTo>
                    <a:pt x="0" y="496900"/>
                  </a:moveTo>
                  <a:cubicBezTo>
                    <a:pt x="0" y="222470"/>
                    <a:pt x="276465" y="0"/>
                    <a:pt x="617502" y="0"/>
                  </a:cubicBezTo>
                  <a:cubicBezTo>
                    <a:pt x="958539" y="0"/>
                    <a:pt x="1235004" y="222470"/>
                    <a:pt x="1235004" y="496900"/>
                  </a:cubicBezTo>
                  <a:cubicBezTo>
                    <a:pt x="1235004" y="771330"/>
                    <a:pt x="958539" y="993800"/>
                    <a:pt x="617502" y="993800"/>
                  </a:cubicBezTo>
                  <a:cubicBezTo>
                    <a:pt x="276465" y="993800"/>
                    <a:pt x="0" y="771330"/>
                    <a:pt x="0" y="496900"/>
                  </a:cubicBezTo>
                  <a:close/>
                </a:path>
              </a:pathLst>
            </a:custGeom>
            <a:solidFill>
              <a:srgbClr val="92D050">
                <a:alpha val="49803"/>
              </a:srgbClr>
            </a:solidFill>
            <a:ln cap="flat" cmpd="sng" w="15875">
              <a:solidFill>
                <a:srgbClr val="92D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9500" lIns="194825" spcFirstLastPara="1" rIns="194825" wrap="square" tIns="1595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Hospital Re-admissions</a:t>
              </a:r>
              <a:endParaRPr/>
            </a:p>
          </p:txBody>
        </p:sp>
      </p:grpSp>
      <p:sp>
        <p:nvSpPr>
          <p:cNvPr id="371" name="Google Shape;371;p5"/>
          <p:cNvSpPr txBox="1"/>
          <p:nvPr/>
        </p:nvSpPr>
        <p:spPr>
          <a:xfrm>
            <a:off x="6187325" y="4126468"/>
            <a:ext cx="1051675" cy="369332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”Stuck”</a:t>
            </a:r>
            <a:endParaRPr/>
          </a:p>
        </p:txBody>
      </p:sp>
      <p:cxnSp>
        <p:nvCxnSpPr>
          <p:cNvPr id="372" name="Google Shape;372;p5"/>
          <p:cNvCxnSpPr/>
          <p:nvPr/>
        </p:nvCxnSpPr>
        <p:spPr>
          <a:xfrm>
            <a:off x="3435243" y="4267200"/>
            <a:ext cx="2667282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73" name="Google Shape;373;p5"/>
          <p:cNvSpPr/>
          <p:nvPr/>
        </p:nvSpPr>
        <p:spPr>
          <a:xfrm>
            <a:off x="1938030" y="2167325"/>
            <a:ext cx="1418892" cy="1094756"/>
          </a:xfrm>
          <a:custGeom>
            <a:rect b="b" l="l" r="r" t="t"/>
            <a:pathLst>
              <a:path extrusionOk="0" h="712184" w="1178971">
                <a:moveTo>
                  <a:pt x="0" y="356092"/>
                </a:moveTo>
                <a:cubicBezTo>
                  <a:pt x="0" y="159428"/>
                  <a:pt x="263922" y="0"/>
                  <a:pt x="589486" y="0"/>
                </a:cubicBezTo>
                <a:cubicBezTo>
                  <a:pt x="915050" y="0"/>
                  <a:pt x="1178972" y="159428"/>
                  <a:pt x="1178972" y="356092"/>
                </a:cubicBezTo>
                <a:cubicBezTo>
                  <a:pt x="1178972" y="552756"/>
                  <a:pt x="915050" y="712184"/>
                  <a:pt x="589486" y="712184"/>
                </a:cubicBezTo>
                <a:cubicBezTo>
                  <a:pt x="263922" y="712184"/>
                  <a:pt x="0" y="552756"/>
                  <a:pt x="0" y="356092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74000">
                <a:srgbClr val="F2A88D"/>
              </a:gs>
              <a:gs pos="83000">
                <a:srgbClr val="F2A88D"/>
              </a:gs>
              <a:gs pos="100000">
                <a:srgbClr val="F7C4B2"/>
              </a:gs>
            </a:gsLst>
            <a:lin ang="5400000" scaled="0"/>
          </a:gradFill>
          <a:ln cap="flat" cmpd="sng" w="1587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8250" lIns="186625" spcFirstLastPara="1" rIns="186625" wrap="square" tIns="1182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Ozone</a:t>
            </a:r>
            <a:r>
              <a:rPr b="1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-11839" y="3702352"/>
            <a:ext cx="1418892" cy="1094756"/>
          </a:xfrm>
          <a:custGeom>
            <a:rect b="b" l="l" r="r" t="t"/>
            <a:pathLst>
              <a:path extrusionOk="0" h="712184" w="1178971">
                <a:moveTo>
                  <a:pt x="0" y="356092"/>
                </a:moveTo>
                <a:cubicBezTo>
                  <a:pt x="0" y="159428"/>
                  <a:pt x="263922" y="0"/>
                  <a:pt x="589486" y="0"/>
                </a:cubicBezTo>
                <a:cubicBezTo>
                  <a:pt x="915050" y="0"/>
                  <a:pt x="1178972" y="159428"/>
                  <a:pt x="1178972" y="356092"/>
                </a:cubicBezTo>
                <a:cubicBezTo>
                  <a:pt x="1178972" y="552756"/>
                  <a:pt x="915050" y="712184"/>
                  <a:pt x="589486" y="712184"/>
                </a:cubicBezTo>
                <a:cubicBezTo>
                  <a:pt x="263922" y="712184"/>
                  <a:pt x="0" y="552756"/>
                  <a:pt x="0" y="356092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74000">
                <a:srgbClr val="F2A88D"/>
              </a:gs>
              <a:gs pos="83000">
                <a:srgbClr val="F2A88D"/>
              </a:gs>
              <a:gs pos="100000">
                <a:srgbClr val="F7C4B2"/>
              </a:gs>
            </a:gsLst>
            <a:lin ang="5400000" scaled="0"/>
          </a:gradFill>
          <a:ln cap="flat" cmpd="sng" w="1587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8250" lIns="186625" spcFirstLastPara="1" rIns="186625" wrap="square" tIns="1182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Collagen</a:t>
            </a: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344049" y="2394833"/>
            <a:ext cx="1418892" cy="1094756"/>
          </a:xfrm>
          <a:custGeom>
            <a:rect b="b" l="l" r="r" t="t"/>
            <a:pathLst>
              <a:path extrusionOk="0" h="712184" w="1178971">
                <a:moveTo>
                  <a:pt x="0" y="356092"/>
                </a:moveTo>
                <a:cubicBezTo>
                  <a:pt x="0" y="159428"/>
                  <a:pt x="263922" y="0"/>
                  <a:pt x="589486" y="0"/>
                </a:cubicBezTo>
                <a:cubicBezTo>
                  <a:pt x="915050" y="0"/>
                  <a:pt x="1178972" y="159428"/>
                  <a:pt x="1178972" y="356092"/>
                </a:cubicBezTo>
                <a:cubicBezTo>
                  <a:pt x="1178972" y="552756"/>
                  <a:pt x="915050" y="712184"/>
                  <a:pt x="589486" y="712184"/>
                </a:cubicBezTo>
                <a:cubicBezTo>
                  <a:pt x="263922" y="712184"/>
                  <a:pt x="0" y="552756"/>
                  <a:pt x="0" y="356092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74000">
                <a:srgbClr val="F2A88D"/>
              </a:gs>
              <a:gs pos="83000">
                <a:srgbClr val="F2A88D"/>
              </a:gs>
              <a:gs pos="100000">
                <a:srgbClr val="F7C4B2"/>
              </a:gs>
            </a:gsLst>
            <a:lin ang="5400000" scaled="0"/>
          </a:gradFill>
          <a:ln cap="flat" cmpd="sng" w="1587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8250" lIns="186625" spcFirstLastPara="1" rIns="186625" wrap="square" tIns="1182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Neg. Pressure</a:t>
            </a:r>
            <a:endParaRPr/>
          </a:p>
        </p:txBody>
      </p:sp>
      <p:cxnSp>
        <p:nvCxnSpPr>
          <p:cNvPr id="376" name="Google Shape;376;p5"/>
          <p:cNvCxnSpPr/>
          <p:nvPr/>
        </p:nvCxnSpPr>
        <p:spPr>
          <a:xfrm>
            <a:off x="2556113" y="3262081"/>
            <a:ext cx="0" cy="300256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77" name="Google Shape;377;p5"/>
          <p:cNvCxnSpPr/>
          <p:nvPr/>
        </p:nvCxnSpPr>
        <p:spPr>
          <a:xfrm flipH="1">
            <a:off x="1427453" y="4796452"/>
            <a:ext cx="501046" cy="308948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78" name="Google Shape;378;p5"/>
          <p:cNvCxnSpPr/>
          <p:nvPr/>
        </p:nvCxnSpPr>
        <p:spPr>
          <a:xfrm>
            <a:off x="1535989" y="3312532"/>
            <a:ext cx="521865" cy="499611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79" name="Google Shape;379;p5"/>
          <p:cNvCxnSpPr/>
          <p:nvPr/>
        </p:nvCxnSpPr>
        <p:spPr>
          <a:xfrm flipH="1" rot="10800000">
            <a:off x="6821764" y="3279319"/>
            <a:ext cx="34079" cy="715675"/>
          </a:xfrm>
          <a:prstGeom prst="straightConnector1">
            <a:avLst/>
          </a:prstGeom>
          <a:noFill/>
          <a:ln cap="flat" cmpd="sng" w="22225">
            <a:solidFill>
              <a:srgbClr val="1C1C1C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0" name="Google Shape;380;p5"/>
          <p:cNvCxnSpPr/>
          <p:nvPr/>
        </p:nvCxnSpPr>
        <p:spPr>
          <a:xfrm>
            <a:off x="7212729" y="4458052"/>
            <a:ext cx="582707" cy="437247"/>
          </a:xfrm>
          <a:prstGeom prst="straightConnector1">
            <a:avLst/>
          </a:prstGeom>
          <a:noFill/>
          <a:ln cap="flat" cmpd="sng" w="22225">
            <a:solidFill>
              <a:srgbClr val="1C1C1C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81" name="Google Shape;381;p5"/>
          <p:cNvCxnSpPr/>
          <p:nvPr/>
        </p:nvCxnSpPr>
        <p:spPr>
          <a:xfrm>
            <a:off x="6920873" y="4486983"/>
            <a:ext cx="34294" cy="659775"/>
          </a:xfrm>
          <a:prstGeom prst="straightConnector1">
            <a:avLst/>
          </a:prstGeom>
          <a:noFill/>
          <a:ln cap="flat" cmpd="sng" w="22225">
            <a:solidFill>
              <a:srgbClr val="1C1C1C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82" name="Google Shape;382;p5"/>
          <p:cNvSpPr/>
          <p:nvPr/>
        </p:nvSpPr>
        <p:spPr>
          <a:xfrm>
            <a:off x="7608011" y="2504838"/>
            <a:ext cx="1420712" cy="943989"/>
          </a:xfrm>
          <a:custGeom>
            <a:rect b="b" l="l" r="r" t="t"/>
            <a:pathLst>
              <a:path extrusionOk="0" h="715675" w="1165024">
                <a:moveTo>
                  <a:pt x="0" y="357838"/>
                </a:moveTo>
                <a:cubicBezTo>
                  <a:pt x="0" y="160210"/>
                  <a:pt x="260800" y="0"/>
                  <a:pt x="582512" y="0"/>
                </a:cubicBezTo>
                <a:cubicBezTo>
                  <a:pt x="904224" y="0"/>
                  <a:pt x="1165024" y="160210"/>
                  <a:pt x="1165024" y="357838"/>
                </a:cubicBezTo>
                <a:cubicBezTo>
                  <a:pt x="1165024" y="555466"/>
                  <a:pt x="904224" y="715676"/>
                  <a:pt x="582512" y="715676"/>
                </a:cubicBezTo>
                <a:cubicBezTo>
                  <a:pt x="260800" y="715676"/>
                  <a:pt x="0" y="555466"/>
                  <a:pt x="0" y="357838"/>
                </a:cubicBezTo>
                <a:close/>
              </a:path>
            </a:pathLst>
          </a:custGeom>
          <a:solidFill>
            <a:srgbClr val="92D050">
              <a:alpha val="49803"/>
            </a:srgbClr>
          </a:solidFill>
          <a:ln cap="flat" cmpd="sng" w="1587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0025" lIns="185850" spcFirstLastPara="1" rIns="185850" wrap="square" tIns="1200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Wound Overexposure 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7608011" y="4747393"/>
            <a:ext cx="1420712" cy="943989"/>
          </a:xfrm>
          <a:custGeom>
            <a:rect b="b" l="l" r="r" t="t"/>
            <a:pathLst>
              <a:path extrusionOk="0" h="715675" w="1165024">
                <a:moveTo>
                  <a:pt x="0" y="357838"/>
                </a:moveTo>
                <a:cubicBezTo>
                  <a:pt x="0" y="160210"/>
                  <a:pt x="260800" y="0"/>
                  <a:pt x="582512" y="0"/>
                </a:cubicBezTo>
                <a:cubicBezTo>
                  <a:pt x="904224" y="0"/>
                  <a:pt x="1165024" y="160210"/>
                  <a:pt x="1165024" y="357838"/>
                </a:cubicBezTo>
                <a:cubicBezTo>
                  <a:pt x="1165024" y="555466"/>
                  <a:pt x="904224" y="715676"/>
                  <a:pt x="582512" y="715676"/>
                </a:cubicBezTo>
                <a:cubicBezTo>
                  <a:pt x="260800" y="715676"/>
                  <a:pt x="0" y="555466"/>
                  <a:pt x="0" y="357838"/>
                </a:cubicBezTo>
                <a:close/>
              </a:path>
            </a:pathLst>
          </a:custGeom>
          <a:solidFill>
            <a:srgbClr val="92D050">
              <a:alpha val="49803"/>
            </a:srgbClr>
          </a:solidFill>
          <a:ln cap="flat" cmpd="sng" w="1587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0025" lIns="185850" spcFirstLastPara="1" rIns="185850" wrap="square" tIns="1200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Infection risk 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4" name="Google Shape;384;p5"/>
          <p:cNvCxnSpPr/>
          <p:nvPr/>
        </p:nvCxnSpPr>
        <p:spPr>
          <a:xfrm>
            <a:off x="7295657" y="4168715"/>
            <a:ext cx="560483" cy="22238"/>
          </a:xfrm>
          <a:prstGeom prst="straightConnector1">
            <a:avLst/>
          </a:prstGeom>
          <a:noFill/>
          <a:ln cap="flat" cmpd="sng" w="22225">
            <a:solidFill>
              <a:srgbClr val="1C1C1C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385" name="Google Shape;385;p5"/>
          <p:cNvPicPr preferRelativeResize="0"/>
          <p:nvPr/>
        </p:nvPicPr>
        <p:blipFill rotWithShape="1">
          <a:blip r:embed="rId3">
            <a:alphaModFix/>
          </a:blip>
          <a:srcRect b="38889" l="26667" r="25000" t="37709"/>
          <a:stretch/>
        </p:blipFill>
        <p:spPr>
          <a:xfrm>
            <a:off x="3162300" y="0"/>
            <a:ext cx="2819400" cy="10237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6" name="Google Shape;386;p5"/>
          <p:cNvCxnSpPr/>
          <p:nvPr/>
        </p:nvCxnSpPr>
        <p:spPr>
          <a:xfrm flipH="1">
            <a:off x="1403416" y="4322733"/>
            <a:ext cx="434375" cy="7726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87" name="Google Shape;387;p5"/>
          <p:cNvCxnSpPr/>
          <p:nvPr/>
        </p:nvCxnSpPr>
        <p:spPr>
          <a:xfrm flipH="1" rot="10800000">
            <a:off x="7295657" y="3393855"/>
            <a:ext cx="535304" cy="552699"/>
          </a:xfrm>
          <a:prstGeom prst="straightConnector1">
            <a:avLst/>
          </a:prstGeom>
          <a:noFill/>
          <a:ln cap="flat" cmpd="sng" w="22225">
            <a:solidFill>
              <a:srgbClr val="1C1C1C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88" name="Google Shape;388;p5"/>
          <p:cNvSpPr txBox="1"/>
          <p:nvPr/>
        </p:nvSpPr>
        <p:spPr>
          <a:xfrm>
            <a:off x="3327939" y="3564123"/>
            <a:ext cx="3108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Multiple products = guessing game </a:t>
            </a: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1535989" y="5219388"/>
            <a:ext cx="1418892" cy="1094756"/>
          </a:xfrm>
          <a:custGeom>
            <a:rect b="b" l="l" r="r" t="t"/>
            <a:pathLst>
              <a:path extrusionOk="0" h="712184" w="1178971">
                <a:moveTo>
                  <a:pt x="0" y="356092"/>
                </a:moveTo>
                <a:cubicBezTo>
                  <a:pt x="0" y="159428"/>
                  <a:pt x="263922" y="0"/>
                  <a:pt x="589486" y="0"/>
                </a:cubicBezTo>
                <a:cubicBezTo>
                  <a:pt x="915050" y="0"/>
                  <a:pt x="1178972" y="159428"/>
                  <a:pt x="1178972" y="356092"/>
                </a:cubicBezTo>
                <a:cubicBezTo>
                  <a:pt x="1178972" y="552756"/>
                  <a:pt x="915050" y="712184"/>
                  <a:pt x="589486" y="712184"/>
                </a:cubicBezTo>
                <a:cubicBezTo>
                  <a:pt x="263922" y="712184"/>
                  <a:pt x="0" y="552756"/>
                  <a:pt x="0" y="356092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74000">
                <a:srgbClr val="F2A88D"/>
              </a:gs>
              <a:gs pos="83000">
                <a:srgbClr val="F2A88D"/>
              </a:gs>
              <a:gs pos="100000">
                <a:srgbClr val="F7C4B2"/>
              </a:gs>
            </a:gsLst>
            <a:lin ang="5400000" scaled="0"/>
          </a:gradFill>
          <a:ln cap="flat" cmpd="sng" w="15875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8250" lIns="186625" spcFirstLastPara="1" rIns="186625" wrap="square" tIns="1182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PRP/PRF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0" name="Google Shape;390;p5"/>
          <p:cNvCxnSpPr/>
          <p:nvPr/>
        </p:nvCxnSpPr>
        <p:spPr>
          <a:xfrm flipH="1">
            <a:off x="2359237" y="5008495"/>
            <a:ext cx="47183" cy="276527"/>
          </a:xfrm>
          <a:prstGeom prst="straightConnector1">
            <a:avLst/>
          </a:prstGeom>
          <a:noFill/>
          <a:ln cap="flat" cmpd="sng" w="19050">
            <a:solidFill>
              <a:srgbClr val="1C1C1C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"/>
          <p:cNvSpPr txBox="1"/>
          <p:nvPr>
            <p:ph idx="12" type="sldNum"/>
          </p:nvPr>
        </p:nvSpPr>
        <p:spPr>
          <a:xfrm>
            <a:off x="7425344" y="6282569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6" name="Google Shape;39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9328" y="1676400"/>
            <a:ext cx="2226422" cy="194785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6"/>
          <p:cNvSpPr txBox="1"/>
          <p:nvPr/>
        </p:nvSpPr>
        <p:spPr>
          <a:xfrm>
            <a:off x="18789" y="914400"/>
            <a:ext cx="9125211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WOUND Management CASCADE</a:t>
            </a:r>
            <a:endParaRPr/>
          </a:p>
        </p:txBody>
      </p:sp>
      <p:sp>
        <p:nvSpPr>
          <p:cNvPr id="398" name="Google Shape;398;p6"/>
          <p:cNvSpPr txBox="1"/>
          <p:nvPr/>
        </p:nvSpPr>
        <p:spPr>
          <a:xfrm>
            <a:off x="79933" y="1316321"/>
            <a:ext cx="9125212" cy="4568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ActiGraft = all the elements of wound management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9" name="Google Shape;399;p6"/>
          <p:cNvCxnSpPr/>
          <p:nvPr/>
        </p:nvCxnSpPr>
        <p:spPr>
          <a:xfrm>
            <a:off x="4661708" y="3187375"/>
            <a:ext cx="0" cy="255487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00" name="Google Shape;400;p6"/>
          <p:cNvSpPr txBox="1"/>
          <p:nvPr/>
        </p:nvSpPr>
        <p:spPr>
          <a:xfrm>
            <a:off x="4206473" y="3470933"/>
            <a:ext cx="92305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Natural healing</a:t>
            </a:r>
            <a:endParaRPr/>
          </a:p>
        </p:txBody>
      </p:sp>
      <p:sp>
        <p:nvSpPr>
          <p:cNvPr id="401" name="Google Shape;401;p6"/>
          <p:cNvSpPr txBox="1"/>
          <p:nvPr/>
        </p:nvSpPr>
        <p:spPr>
          <a:xfrm>
            <a:off x="-132845" y="5710535"/>
            <a:ext cx="936320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sng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ActiGraft takes </a:t>
            </a:r>
            <a:r>
              <a:rPr b="1" i="0" lang="en-US" sz="2600" u="sng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guessing game </a:t>
            </a:r>
            <a:r>
              <a:rPr b="1" i="0" lang="en-US" sz="2600" u="sng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out of healing management cascade </a:t>
            </a:r>
            <a:endParaRPr/>
          </a:p>
        </p:txBody>
      </p:sp>
      <p:sp>
        <p:nvSpPr>
          <p:cNvPr id="402" name="Google Shape;402;p6"/>
          <p:cNvSpPr/>
          <p:nvPr/>
        </p:nvSpPr>
        <p:spPr>
          <a:xfrm>
            <a:off x="6819131" y="2461409"/>
            <a:ext cx="2074487" cy="1332676"/>
          </a:xfrm>
          <a:prstGeom prst="cloud">
            <a:avLst/>
          </a:prstGeom>
          <a:noFill/>
          <a:ln cap="flat" cmpd="sng" w="158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Prevent Infection</a:t>
            </a:r>
            <a:endParaRPr/>
          </a:p>
        </p:txBody>
      </p:sp>
      <p:sp>
        <p:nvSpPr>
          <p:cNvPr id="403" name="Google Shape;403;p6"/>
          <p:cNvSpPr/>
          <p:nvPr/>
        </p:nvSpPr>
        <p:spPr>
          <a:xfrm>
            <a:off x="6601362" y="3857246"/>
            <a:ext cx="2421778" cy="1332677"/>
          </a:xfrm>
          <a:prstGeom prst="cloud">
            <a:avLst/>
          </a:prstGeom>
          <a:noFill/>
          <a:ln cap="flat" cmpd="sng" w="158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Scaffolding for cell migration </a:t>
            </a:r>
            <a:endParaRPr/>
          </a:p>
        </p:txBody>
      </p:sp>
      <p:sp>
        <p:nvSpPr>
          <p:cNvPr id="404" name="Google Shape;404;p6"/>
          <p:cNvSpPr/>
          <p:nvPr/>
        </p:nvSpPr>
        <p:spPr>
          <a:xfrm>
            <a:off x="405840" y="3784476"/>
            <a:ext cx="3097761" cy="1332678"/>
          </a:xfrm>
          <a:prstGeom prst="cloud">
            <a:avLst/>
          </a:prstGeom>
          <a:noFill/>
          <a:ln cap="flat" cmpd="sng" w="158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Signaling pathways for normal healing progress</a:t>
            </a:r>
            <a:endParaRPr/>
          </a:p>
        </p:txBody>
      </p:sp>
      <p:sp>
        <p:nvSpPr>
          <p:cNvPr id="405" name="Google Shape;405;p6"/>
          <p:cNvSpPr/>
          <p:nvPr/>
        </p:nvSpPr>
        <p:spPr>
          <a:xfrm>
            <a:off x="250382" y="2376126"/>
            <a:ext cx="2588077" cy="1332678"/>
          </a:xfrm>
          <a:prstGeom prst="cloud">
            <a:avLst/>
          </a:prstGeom>
          <a:noFill/>
          <a:ln cap="flat" cmpd="sng" w="158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Forms a protective scab</a:t>
            </a:r>
            <a:endParaRPr/>
          </a:p>
        </p:txBody>
      </p:sp>
      <p:cxnSp>
        <p:nvCxnSpPr>
          <p:cNvPr id="406" name="Google Shape;406;p6"/>
          <p:cNvCxnSpPr/>
          <p:nvPr/>
        </p:nvCxnSpPr>
        <p:spPr>
          <a:xfrm flipH="1">
            <a:off x="3503601" y="3967139"/>
            <a:ext cx="712889" cy="164972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07" name="Google Shape;407;p6"/>
          <p:cNvCxnSpPr/>
          <p:nvPr/>
        </p:nvCxnSpPr>
        <p:spPr>
          <a:xfrm>
            <a:off x="5063565" y="3967139"/>
            <a:ext cx="1537797" cy="323452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08" name="Google Shape;408;p6"/>
          <p:cNvCxnSpPr>
            <a:endCxn id="402" idx="2"/>
          </p:cNvCxnSpPr>
          <p:nvPr/>
        </p:nvCxnSpPr>
        <p:spPr>
          <a:xfrm flipH="1" rot="10800000">
            <a:off x="5149766" y="3127747"/>
            <a:ext cx="1675800" cy="50670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09" name="Google Shape;409;p6"/>
          <p:cNvCxnSpPr>
            <a:endCxn id="405" idx="0"/>
          </p:cNvCxnSpPr>
          <p:nvPr/>
        </p:nvCxnSpPr>
        <p:spPr>
          <a:xfrm rot="10800000">
            <a:off x="2836302" y="3042465"/>
            <a:ext cx="1370100" cy="58170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410" name="Google Shape;410;p6"/>
          <p:cNvPicPr preferRelativeResize="0"/>
          <p:nvPr/>
        </p:nvPicPr>
        <p:blipFill rotWithShape="1">
          <a:blip r:embed="rId4">
            <a:alphaModFix/>
          </a:blip>
          <a:srcRect b="38889" l="26667" r="25000" t="37709"/>
          <a:stretch/>
        </p:blipFill>
        <p:spPr>
          <a:xfrm>
            <a:off x="3162300" y="0"/>
            <a:ext cx="2819400" cy="1023763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6"/>
          <p:cNvSpPr/>
          <p:nvPr/>
        </p:nvSpPr>
        <p:spPr>
          <a:xfrm>
            <a:off x="3561079" y="4239998"/>
            <a:ext cx="2421778" cy="1332677"/>
          </a:xfrm>
          <a:prstGeom prst="cloud">
            <a:avLst/>
          </a:prstGeom>
          <a:noFill/>
          <a:ln cap="flat" cmpd="sng" w="158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Promoted growth factors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2" name="Google Shape;412;p6"/>
          <p:cNvCxnSpPr/>
          <p:nvPr/>
        </p:nvCxnSpPr>
        <p:spPr>
          <a:xfrm flipH="1">
            <a:off x="4661708" y="3983484"/>
            <a:ext cx="45780" cy="258899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8" name="Google Shape;418;p7"/>
          <p:cNvSpPr txBox="1"/>
          <p:nvPr/>
        </p:nvSpPr>
        <p:spPr>
          <a:xfrm>
            <a:off x="0" y="1124641"/>
            <a:ext cx="9144000" cy="626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ACTIGRAFT ADVANTAGES: 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7"/>
          <p:cNvSpPr txBox="1"/>
          <p:nvPr/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7"/>
          <p:cNvSpPr txBox="1"/>
          <p:nvPr/>
        </p:nvSpPr>
        <p:spPr>
          <a:xfrm>
            <a:off x="215410" y="2079516"/>
            <a:ext cx="8928590" cy="40164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Using the patient’s own blood.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Initiates and moderates natural healing process.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Promotes vascular growth.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Releases growth factors.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Acts as a scaffold</a:t>
            </a:r>
            <a:r>
              <a:rPr b="0" i="0" lang="en-US" sz="2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Attracts macrophages.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Fight's infections.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Faster healing.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Remains active on the wound for prolonged periods (7 days).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1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Effective healing and minimally nursing time = significant cost reduction.</a:t>
            </a:r>
            <a:endParaRPr/>
          </a:p>
        </p:txBody>
      </p:sp>
      <p:pic>
        <p:nvPicPr>
          <p:cNvPr id="421" name="Google Shape;421;p7"/>
          <p:cNvPicPr preferRelativeResize="0"/>
          <p:nvPr/>
        </p:nvPicPr>
        <p:blipFill rotWithShape="1">
          <a:blip r:embed="rId3">
            <a:alphaModFix/>
          </a:blip>
          <a:srcRect b="38889" l="26667" r="25000" t="37709"/>
          <a:stretch/>
        </p:blipFill>
        <p:spPr>
          <a:xfrm>
            <a:off x="3162300" y="0"/>
            <a:ext cx="2819400" cy="102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1965" y="1287799"/>
            <a:ext cx="239077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81700" y="3206695"/>
            <a:ext cx="2590800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9" name="Google Shape;429;p8"/>
          <p:cNvSpPr txBox="1"/>
          <p:nvPr/>
        </p:nvSpPr>
        <p:spPr>
          <a:xfrm>
            <a:off x="0" y="990600"/>
            <a:ext cx="9144000" cy="626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ACTIGRAFT contra-indications and notes 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8"/>
          <p:cNvSpPr txBox="1"/>
          <p:nvPr/>
        </p:nvSpPr>
        <p:spPr>
          <a:xfrm>
            <a:off x="74507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8"/>
          <p:cNvSpPr txBox="1"/>
          <p:nvPr/>
        </p:nvSpPr>
        <p:spPr>
          <a:xfrm>
            <a:off x="101600" y="1629715"/>
            <a:ext cx="9067800" cy="4339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sng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Contra-Indications</a:t>
            </a:r>
            <a:r>
              <a:rPr b="1" i="0" lang="en-US" sz="1800" u="sng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Malignant wounds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General infection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i="0" sz="22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2200" u="sng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Notes &amp; Remarks: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Make sure to perform a good thorough cleaning of the wound before the treatment.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Do not remove the ACTIGRAFT for 7 days.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Change external dressing after 3 days.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Severe wounds: minimum of 3-4 treatments/weeks for improvement.</a:t>
            </a:r>
            <a:endParaRPr/>
          </a:p>
          <a:p>
            <a:pPr indent="-342900" lvl="0" marL="34290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Noto Sans Symbols"/>
              <a:buChar char="▪"/>
            </a:pPr>
            <a:r>
              <a:rPr b="0" i="0" lang="en-US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Severe wounds require a minimum of 10 treatments for healing.</a:t>
            </a:r>
            <a:endParaRPr/>
          </a:p>
        </p:txBody>
      </p:sp>
      <p:pic>
        <p:nvPicPr>
          <p:cNvPr id="432" name="Google Shape;432;p8"/>
          <p:cNvPicPr preferRelativeResize="0"/>
          <p:nvPr/>
        </p:nvPicPr>
        <p:blipFill rotWithShape="1">
          <a:blip r:embed="rId3">
            <a:alphaModFix/>
          </a:blip>
          <a:srcRect b="38889" l="26667" r="25000" t="37709"/>
          <a:stretch/>
        </p:blipFill>
        <p:spPr>
          <a:xfrm>
            <a:off x="3187700" y="0"/>
            <a:ext cx="2819400" cy="102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9"/>
          <p:cNvSpPr txBox="1"/>
          <p:nvPr>
            <p:ph idx="12" type="sldNum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8" name="Google Shape;438;p9"/>
          <p:cNvSpPr txBox="1"/>
          <p:nvPr/>
        </p:nvSpPr>
        <p:spPr>
          <a:xfrm>
            <a:off x="0" y="973931"/>
            <a:ext cx="9144000" cy="626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ACTIGRAFT - Good For: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9"/>
          <p:cNvSpPr txBox="1"/>
          <p:nvPr/>
        </p:nvSpPr>
        <p:spPr>
          <a:xfrm>
            <a:off x="74507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9"/>
          <p:cNvSpPr txBox="1"/>
          <p:nvPr/>
        </p:nvSpPr>
        <p:spPr>
          <a:xfrm>
            <a:off x="101600" y="1447800"/>
            <a:ext cx="9067800" cy="4785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Chronic wounds: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Diabetic and Neuropathic Ulcers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Pressure &amp; Vascular Ulcers.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Non-healing wounds.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Accelerate and improve healing of difficult to heal wounds: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Traumatic Wounds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Surgical &amp; Post-Surgical Wounds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Skin Tears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Pilonidal Sinus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Annal fistula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Stoma removal wound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Internal Cyst </a:t>
            </a:r>
            <a:endParaRPr b="0" i="0" sz="22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Gun shut wound </a:t>
            </a:r>
            <a:endParaRPr b="1" i="0" sz="22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9"/>
          <p:cNvPicPr preferRelativeResize="0"/>
          <p:nvPr/>
        </p:nvPicPr>
        <p:blipFill rotWithShape="1">
          <a:blip r:embed="rId3">
            <a:alphaModFix/>
          </a:blip>
          <a:srcRect b="38889" l="26667" r="25000" t="37709"/>
          <a:stretch/>
        </p:blipFill>
        <p:spPr>
          <a:xfrm>
            <a:off x="3187700" y="0"/>
            <a:ext cx="2819400" cy="102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ntents Slide Master">
  <a:themeElements>
    <a:clrScheme name="2019-Medica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isp">
  <a:themeElements>
    <a:clrScheme name="Wisp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מבט לאחור">
  <a:themeElements>
    <a:clrScheme name="אדום כתום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2009-02-15T08:25:32Z</dcterms:created>
  <dc:creator>alonk</dc:creator>
</cp:coreProperties>
</file>